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4"/>
  </p:sldMasterIdLst>
  <p:notesMasterIdLst>
    <p:notesMasterId r:id="rId16"/>
  </p:notesMasterIdLst>
  <p:sldIdLst>
    <p:sldId id="256" r:id="rId5"/>
    <p:sldId id="257" r:id="rId6"/>
    <p:sldId id="259" r:id="rId7"/>
    <p:sldId id="260" r:id="rId8"/>
    <p:sldId id="261" r:id="rId9"/>
    <p:sldId id="265" r:id="rId10"/>
    <p:sldId id="266" r:id="rId11"/>
    <p:sldId id="262" r:id="rId12"/>
    <p:sldId id="263" r:id="rId13"/>
    <p:sldId id="264" r:id="rId14"/>
    <p:sldId id="267" r:id="rId15"/>
  </p:sldIdLst>
  <p:sldSz cx="9144000" cy="5143500" type="screen16x9"/>
  <p:notesSz cx="6858000" cy="9144000"/>
  <p:embeddedFontLst>
    <p:embeddedFont>
      <p:font typeface="Poppins" pitchFamily="2" charset="77"/>
      <p:regular r:id="rId17"/>
      <p:bold r:id="rId18"/>
      <p:italic r:id="rId19"/>
      <p:boldItalic r:id="rId20"/>
    </p:embeddedFont>
    <p:embeddedFont>
      <p:font typeface="Poppins Medium" panose="020B0604020202020204" pitchFamily="34" charset="0"/>
      <p:regular r:id="rId21"/>
      <p:bold r:id="rId22"/>
      <p:italic r:id="rId23"/>
      <p:boldItalic r:id="rId24"/>
    </p:embeddedFont>
    <p:embeddedFont>
      <p:font typeface="Poppins SemiBold" panose="020B0604020202020204" pitchFamily="34" charset="0"/>
      <p:regular r:id="rId25"/>
      <p:bold r:id="rId26"/>
      <p:italic r:id="rId27"/>
      <p:boldItalic r:id="rId28"/>
    </p:embeddedFont>
    <p:embeddedFont>
      <p:font typeface="Work Sans" pitchFamily="2" charset="77"/>
      <p:regular r:id="rId29"/>
      <p:bold r:id="rId30"/>
      <p:italic r:id="rId31"/>
      <p:boldItalic r:id="rId32"/>
    </p:embeddedFont>
    <p:embeddedFont>
      <p:font typeface="Work Sans Light" panose="020F0302020204030204" pitchFamily="34" charset="0"/>
      <p:regular r:id="rId33"/>
      <p:bold r:id="rId34"/>
      <p:italic r:id="rId35"/>
      <p:boldItalic r:id="rId36"/>
    </p:embeddedFont>
    <p:embeddedFont>
      <p:font typeface="Work Sans Medium" panose="020F0502020204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05483C-39BB-2ECF-388A-D34D21642D28}" name="Bennie Davis" initials="BD" userId="S::bdavis@acep.org::bf638ff8-895b-48c8-b99d-ef86554e361b" providerId="AD"/>
  <p188:author id="{C3816071-EC58-07D2-B018-8F7CA060EFCD}" name="Stephanie Batson" initials="SB" userId="S::sbatson@acep.org::9e6468a1-a3a2-481a-b1b9-83f2f8e476e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25"/>
    <p:restoredTop sz="94669"/>
  </p:normalViewPr>
  <p:slideViewPr>
    <p:cSldViewPr snapToGrid="0">
      <p:cViewPr varScale="1">
        <p:scale>
          <a:sx n="152" d="100"/>
          <a:sy n="152" d="100"/>
        </p:scale>
        <p:origin x="104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0" Type="http://schemas.openxmlformats.org/officeDocument/2006/relationships/font" Target="fonts/font4.fntdata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9959d9c64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9959d9c64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0c1c7dbbb8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0c1c7dbbb8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9959d9c64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9959d9c64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9959d9c64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9959d9c64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0c1c7dbbb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0c1c7dbbb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0c1c7dbbb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0c1c7dbbb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0c1c7dbbb8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0c1c7dbbb8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0cf21a650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0cf21a650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0cf21a650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0cf21a650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0c1c7dbbb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0c1c7dbbb8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0c1c7dbbb8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0c1c7dbbb8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+ BG Photo" type="title">
  <p:cSld name="TITLE">
    <p:bg>
      <p:bgPr>
        <a:gradFill>
          <a:gsLst>
            <a:gs pos="0">
              <a:srgbClr val="026D68"/>
            </a:gs>
            <a:gs pos="100000">
              <a:srgbClr val="2A4C5A"/>
            </a:gs>
          </a:gsLst>
          <a:lin ang="8100019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>
            <a:spLocks noGrp="1"/>
          </p:cNvSpPr>
          <p:nvPr>
            <p:ph type="pic" idx="2"/>
          </p:nvPr>
        </p:nvSpPr>
        <p:spPr>
          <a:xfrm>
            <a:off x="2925400" y="0"/>
            <a:ext cx="6218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Google Shape;11;p2"/>
          <p:cNvSpPr/>
          <p:nvPr/>
        </p:nvSpPr>
        <p:spPr>
          <a:xfrm rot="10800000" flipH="1">
            <a:off x="17100" y="0"/>
            <a:ext cx="5927700" cy="5143500"/>
          </a:xfrm>
          <a:prstGeom prst="round1Rect">
            <a:avLst>
              <a:gd name="adj" fmla="val 50000"/>
            </a:avLst>
          </a:prstGeom>
          <a:gradFill>
            <a:gsLst>
              <a:gs pos="0">
                <a:srgbClr val="026D68"/>
              </a:gs>
              <a:gs pos="100000">
                <a:srgbClr val="2A4C5A"/>
              </a:gs>
            </a:gsLst>
            <a:lin ang="8100019" scaled="0"/>
          </a:gradFill>
          <a:ln>
            <a:noFill/>
          </a:ln>
          <a:effectLst>
            <a:outerShdw blurRad="628650" dist="219075" dir="102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61900" y="582050"/>
            <a:ext cx="4812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03100" y="2786463"/>
            <a:ext cx="63858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t="21599" b="21605"/>
          <a:stretch/>
        </p:blipFill>
        <p:spPr>
          <a:xfrm>
            <a:off x="169508" y="4319673"/>
            <a:ext cx="1877326" cy="4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255815" y="4672568"/>
            <a:ext cx="408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CE0A6"/>
                </a:solidFill>
                <a:latin typeface="Work Sans"/>
                <a:ea typeface="Work Sans"/>
                <a:cs typeface="Work Sans"/>
                <a:sym typeface="Work Sans"/>
              </a:rPr>
              <a:t>All-in-One Event &amp; Community Platform</a:t>
            </a:r>
            <a:endParaRPr sz="1200">
              <a:solidFill>
                <a:srgbClr val="6CE0A6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ANK Light">
  <p:cSld name="TITLE_1_3_1_1_1">
    <p:bg>
      <p:bgPr>
        <a:gradFill>
          <a:gsLst>
            <a:gs pos="0">
              <a:schemeClr val="accent5"/>
            </a:gs>
            <a:gs pos="50000">
              <a:schemeClr val="accent5"/>
            </a:gs>
            <a:gs pos="100000">
              <a:srgbClr val="E3E8F2"/>
            </a:gs>
          </a:gsLst>
          <a:lin ang="2700006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 rot="10800000" flipH="1">
            <a:off x="17100" y="0"/>
            <a:ext cx="5927700" cy="5143500"/>
          </a:xfrm>
          <a:prstGeom prst="round1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50000">
                <a:schemeClr val="accent5"/>
              </a:gs>
              <a:gs pos="100000">
                <a:srgbClr val="E3E8F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ctrTitle"/>
          </p:nvPr>
        </p:nvSpPr>
        <p:spPr>
          <a:xfrm>
            <a:off x="255825" y="590600"/>
            <a:ext cx="4313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Work Sans Light"/>
              <a:buNone/>
              <a:defRPr sz="44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Work Sans Light"/>
              <a:buNone/>
              <a:defRPr sz="44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Work Sans Light"/>
              <a:buNone/>
              <a:defRPr sz="44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Work Sans Light"/>
              <a:buNone/>
              <a:defRPr sz="44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Work Sans Light"/>
              <a:buNone/>
              <a:defRPr sz="44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Work Sans Light"/>
              <a:buNone/>
              <a:defRPr sz="44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Work Sans Light"/>
              <a:buNone/>
              <a:defRPr sz="44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Work Sans Light"/>
              <a:buNone/>
              <a:defRPr sz="44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ubTitle" idx="1"/>
          </p:nvPr>
        </p:nvSpPr>
        <p:spPr>
          <a:xfrm>
            <a:off x="297025" y="2795025"/>
            <a:ext cx="43134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pic>
        <p:nvPicPr>
          <p:cNvPr id="82" name="Google Shape;82;p11"/>
          <p:cNvPicPr preferRelativeResize="0"/>
          <p:nvPr/>
        </p:nvPicPr>
        <p:blipFill rotWithShape="1">
          <a:blip r:embed="rId2">
            <a:alphaModFix/>
          </a:blip>
          <a:srcRect t="21599" b="21605"/>
          <a:stretch/>
        </p:blipFill>
        <p:spPr>
          <a:xfrm>
            <a:off x="169508" y="4319673"/>
            <a:ext cx="1877326" cy="4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1"/>
          <p:cNvSpPr txBox="1"/>
          <p:nvPr/>
        </p:nvSpPr>
        <p:spPr>
          <a:xfrm>
            <a:off x="255815" y="4672568"/>
            <a:ext cx="408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26D68"/>
                </a:solidFill>
                <a:latin typeface="Work Sans"/>
                <a:ea typeface="Work Sans"/>
                <a:cs typeface="Work Sans"/>
                <a:sym typeface="Work Sans"/>
              </a:rPr>
              <a:t>All-in-One Event &amp; Community Platform</a:t>
            </a:r>
            <a:endParaRPr sz="1200">
              <a:solidFill>
                <a:srgbClr val="026D6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84" name="Google Shape;84;p11"/>
          <p:cNvPicPr preferRelativeResize="0"/>
          <p:nvPr/>
        </p:nvPicPr>
        <p:blipFill rotWithShape="1">
          <a:blip r:embed="rId3">
            <a:alphaModFix amt="19000"/>
          </a:blip>
          <a:srcRect t="177" b="40562"/>
          <a:stretch/>
        </p:blipFill>
        <p:spPr>
          <a:xfrm rot="10800000" flipH="1">
            <a:off x="5187875" y="-20574"/>
            <a:ext cx="4366724" cy="118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Light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311700" y="2090967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pic>
        <p:nvPicPr>
          <p:cNvPr id="87" name="Google Shape;8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7926" y="-41523"/>
            <a:ext cx="576075" cy="57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Dark">
  <p:cSld name="CUSTOM_1">
    <p:bg>
      <p:bgPr>
        <a:gradFill>
          <a:gsLst>
            <a:gs pos="0">
              <a:srgbClr val="026D68"/>
            </a:gs>
            <a:gs pos="100000">
              <a:srgbClr val="2A4C5A"/>
            </a:gs>
          </a:gsLst>
          <a:lin ang="8099331" scaled="0"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 rot="-5400000" flipH="1">
            <a:off x="7544650" y="-1135475"/>
            <a:ext cx="790200" cy="2771100"/>
          </a:xfrm>
          <a:prstGeom prst="round1Rect">
            <a:avLst>
              <a:gd name="adj" fmla="val 50000"/>
            </a:avLst>
          </a:prstGeom>
          <a:gradFill>
            <a:gsLst>
              <a:gs pos="0">
                <a:srgbClr val="026D68"/>
              </a:gs>
              <a:gs pos="100000">
                <a:srgbClr val="2A4C5A"/>
              </a:gs>
            </a:gsLst>
            <a:lin ang="8100019" scaled="0"/>
          </a:gradFill>
          <a:ln>
            <a:noFill/>
          </a:ln>
          <a:effectLst>
            <a:outerShdw blurRad="628650" dist="219075" dir="1020000" algn="bl" rotWithShape="0">
              <a:srgbClr val="262E3D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2">
            <a:alphaModFix amt="29000"/>
          </a:blip>
          <a:srcRect r="3147" b="42762"/>
          <a:stretch/>
        </p:blipFill>
        <p:spPr>
          <a:xfrm flipH="1">
            <a:off x="-41151" y="4034325"/>
            <a:ext cx="4229351" cy="11447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311700" y="2090967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7926" y="-41523"/>
            <a:ext cx="576075" cy="57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Dark 2">
  <p:cSld name="CUSTOM_1_1">
    <p:bg>
      <p:bgPr>
        <a:gradFill>
          <a:gsLst>
            <a:gs pos="0">
              <a:srgbClr val="026D68"/>
            </a:gs>
            <a:gs pos="100000">
              <a:srgbClr val="2A4C5A"/>
            </a:gs>
          </a:gsLst>
          <a:lin ang="8099331" scaled="0"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311700" y="2090967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 flipH="1">
            <a:off x="-130000" y="-105425"/>
            <a:ext cx="1581600" cy="2301900"/>
          </a:xfrm>
          <a:prstGeom prst="round1Rect">
            <a:avLst>
              <a:gd name="adj" fmla="val 50000"/>
            </a:avLst>
          </a:prstGeom>
          <a:gradFill>
            <a:gsLst>
              <a:gs pos="0">
                <a:srgbClr val="026D68"/>
              </a:gs>
              <a:gs pos="100000">
                <a:srgbClr val="2A4C5A"/>
              </a:gs>
            </a:gsLst>
            <a:lin ang="8100019" scaled="0"/>
          </a:gradFill>
          <a:ln>
            <a:noFill/>
          </a:ln>
          <a:effectLst>
            <a:outerShdw blurRad="628650" dist="219075" dir="1020000" algn="bl" rotWithShape="0">
              <a:srgbClr val="262E3D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 flipH="1">
            <a:off x="8529350" y="2487925"/>
            <a:ext cx="790200" cy="2771100"/>
          </a:xfrm>
          <a:prstGeom prst="round1Rect">
            <a:avLst>
              <a:gd name="adj" fmla="val 50000"/>
            </a:avLst>
          </a:prstGeom>
          <a:gradFill>
            <a:gsLst>
              <a:gs pos="0">
                <a:srgbClr val="026D68"/>
              </a:gs>
              <a:gs pos="100000">
                <a:srgbClr val="2A4C5A"/>
              </a:gs>
            </a:gsLst>
            <a:lin ang="8100019" scaled="0"/>
          </a:gradFill>
          <a:ln>
            <a:noFill/>
          </a:ln>
          <a:effectLst>
            <a:outerShdw blurRad="628650" dist="219075" dir="1020000" algn="bl" rotWithShape="0">
              <a:srgbClr val="262E3D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926" y="-41523"/>
            <a:ext cx="576075" cy="57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Light 2">
  <p:cSld name="CUSTOM_1_1_1">
    <p:bg>
      <p:bgPr>
        <a:gradFill>
          <a:gsLst>
            <a:gs pos="0">
              <a:schemeClr val="accent3"/>
            </a:gs>
            <a:gs pos="82000">
              <a:srgbClr val="026D68"/>
            </a:gs>
            <a:gs pos="100000">
              <a:srgbClr val="026D68"/>
            </a:gs>
          </a:gsLst>
          <a:lin ang="8099331" scaled="0"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311700" y="2090967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7926" y="-41523"/>
            <a:ext cx="576075" cy="57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Default" type="secHead">
  <p:cSld name="SECTION_HEADER">
    <p:bg>
      <p:bgPr>
        <a:gradFill>
          <a:gsLst>
            <a:gs pos="0">
              <a:schemeClr val="accent5"/>
            </a:gs>
            <a:gs pos="50000">
              <a:schemeClr val="accent5"/>
            </a:gs>
            <a:gs pos="100000">
              <a:srgbClr val="E3E8F2"/>
            </a:gs>
          </a:gsLst>
          <a:lin ang="2700006" scaled="0"/>
        </a:gra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/>
          <p:nvPr/>
        </p:nvSpPr>
        <p:spPr>
          <a:xfrm rot="6748414">
            <a:off x="6549821" y="3734503"/>
            <a:ext cx="2611855" cy="2611855"/>
          </a:xfrm>
          <a:prstGeom prst="chord">
            <a:avLst>
              <a:gd name="adj1" fmla="val 3773964"/>
              <a:gd name="adj2" fmla="val 15235006"/>
            </a:avLst>
          </a:prstGeom>
          <a:solidFill>
            <a:srgbClr val="E3E8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311700" y="2090967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pic>
        <p:nvPicPr>
          <p:cNvPr id="104" name="Google Shape;104;p16"/>
          <p:cNvPicPr preferRelativeResize="0"/>
          <p:nvPr/>
        </p:nvPicPr>
        <p:blipFill rotWithShape="1">
          <a:blip r:embed="rId2">
            <a:alphaModFix amt="8000"/>
          </a:blip>
          <a:srcRect t="182" b="32176"/>
          <a:stretch/>
        </p:blipFill>
        <p:spPr>
          <a:xfrm rot="10800000">
            <a:off x="1" y="-85539"/>
            <a:ext cx="4366724" cy="135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 t="26730" b="26725"/>
          <a:stretch/>
        </p:blipFill>
        <p:spPr>
          <a:xfrm>
            <a:off x="8567925" y="114063"/>
            <a:ext cx="576077" cy="26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Default 1">
  <p:cSld name="SECTION_HEADER_2">
    <p:bg>
      <p:bgPr>
        <a:solidFill>
          <a:schemeClr val="accent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311700" y="2090967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pic>
        <p:nvPicPr>
          <p:cNvPr id="108" name="Google Shape;108;p17"/>
          <p:cNvPicPr preferRelativeResize="0"/>
          <p:nvPr/>
        </p:nvPicPr>
        <p:blipFill rotWithShape="1">
          <a:blip r:embed="rId2">
            <a:alphaModFix amt="6000"/>
          </a:blip>
          <a:srcRect t="182" b="32176"/>
          <a:stretch/>
        </p:blipFill>
        <p:spPr>
          <a:xfrm rot="10800000">
            <a:off x="1" y="-85539"/>
            <a:ext cx="4366724" cy="135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3">
            <a:alphaModFix/>
          </a:blip>
          <a:srcRect t="26730" b="26725"/>
          <a:stretch/>
        </p:blipFill>
        <p:spPr>
          <a:xfrm>
            <a:off x="8567925" y="114063"/>
            <a:ext cx="576077" cy="26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Default 1 1">
  <p:cSld name="SECTION_HEADER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311700" y="2090967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 t="26730" b="26725"/>
          <a:stretch/>
        </p:blipFill>
        <p:spPr>
          <a:xfrm>
            <a:off x="8567925" y="114063"/>
            <a:ext cx="576077" cy="26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1556775" y="1413125"/>
            <a:ext cx="578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1556775" y="2135875"/>
            <a:ext cx="5782500" cy="18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19"/>
          <p:cNvSpPr/>
          <p:nvPr/>
        </p:nvSpPr>
        <p:spPr>
          <a:xfrm>
            <a:off x="-42775" y="-8550"/>
            <a:ext cx="9195300" cy="53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19"/>
          <p:cNvPicPr preferRelativeResize="0"/>
          <p:nvPr/>
        </p:nvPicPr>
        <p:blipFill rotWithShape="1">
          <a:blip r:embed="rId2">
            <a:alphaModFix/>
          </a:blip>
          <a:srcRect t="26730" b="26725"/>
          <a:stretch/>
        </p:blipFill>
        <p:spPr>
          <a:xfrm>
            <a:off x="8567925" y="114063"/>
            <a:ext cx="576077" cy="26812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384925" y="17100"/>
            <a:ext cx="783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 idx="2"/>
          </p:nvPr>
        </p:nvSpPr>
        <p:spPr>
          <a:xfrm>
            <a:off x="171075" y="77000"/>
            <a:ext cx="65436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title" idx="3"/>
          </p:nvPr>
        </p:nvSpPr>
        <p:spPr>
          <a:xfrm>
            <a:off x="6765983" y="77000"/>
            <a:ext cx="18789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510090" y="903300"/>
            <a:ext cx="3772200" cy="144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510099" y="2463475"/>
            <a:ext cx="3535800" cy="17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20"/>
          <p:cNvSpPr/>
          <p:nvPr/>
        </p:nvSpPr>
        <p:spPr>
          <a:xfrm>
            <a:off x="-42775" y="-8550"/>
            <a:ext cx="9195300" cy="53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p20"/>
          <p:cNvPicPr preferRelativeResize="0"/>
          <p:nvPr/>
        </p:nvPicPr>
        <p:blipFill rotWithShape="1">
          <a:blip r:embed="rId2">
            <a:alphaModFix/>
          </a:blip>
          <a:srcRect t="26730" b="26725"/>
          <a:stretch/>
        </p:blipFill>
        <p:spPr>
          <a:xfrm>
            <a:off x="8567925" y="114063"/>
            <a:ext cx="576077" cy="26812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/>
        </p:nvSpPr>
        <p:spPr>
          <a:xfrm>
            <a:off x="384925" y="17100"/>
            <a:ext cx="783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29" name="Google Shape;129;p20"/>
          <p:cNvSpPr txBox="1">
            <a:spLocks noGrp="1"/>
          </p:cNvSpPr>
          <p:nvPr>
            <p:ph type="title" idx="2"/>
          </p:nvPr>
        </p:nvSpPr>
        <p:spPr>
          <a:xfrm>
            <a:off x="171075" y="77000"/>
            <a:ext cx="65436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/>
          <p:nvPr/>
        </p:nvSpPr>
        <p:spPr>
          <a:xfrm>
            <a:off x="4644700" y="1354650"/>
            <a:ext cx="537600" cy="537600"/>
          </a:xfrm>
          <a:prstGeom prst="ellipse">
            <a:avLst/>
          </a:prstGeom>
          <a:solidFill>
            <a:srgbClr val="026D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4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1</a:t>
            </a:r>
            <a:endParaRPr sz="2200">
              <a:solidFill>
                <a:schemeClr val="accent4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131" name="Google Shape;131;p20"/>
          <p:cNvSpPr/>
          <p:nvPr/>
        </p:nvSpPr>
        <p:spPr>
          <a:xfrm>
            <a:off x="4644700" y="2398225"/>
            <a:ext cx="537600" cy="537600"/>
          </a:xfrm>
          <a:prstGeom prst="roundRect">
            <a:avLst>
              <a:gd name="adj" fmla="val 38188"/>
            </a:avLst>
          </a:prstGeom>
          <a:solidFill>
            <a:srgbClr val="2A4C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4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2</a:t>
            </a:r>
            <a:endParaRPr sz="2200">
              <a:solidFill>
                <a:schemeClr val="accent4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4644700" y="3441800"/>
            <a:ext cx="537600" cy="537600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4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3</a:t>
            </a:r>
            <a:endParaRPr sz="2200">
              <a:solidFill>
                <a:schemeClr val="accent4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133" name="Google Shape;133;p20"/>
          <p:cNvSpPr txBox="1">
            <a:spLocks noGrp="1"/>
          </p:cNvSpPr>
          <p:nvPr>
            <p:ph type="subTitle" idx="3"/>
          </p:nvPr>
        </p:nvSpPr>
        <p:spPr>
          <a:xfrm>
            <a:off x="5423125" y="2339718"/>
            <a:ext cx="3396300" cy="6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Work Sans Medium"/>
              <a:buNone/>
              <a:defRPr sz="17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ubTitle" idx="4"/>
          </p:nvPr>
        </p:nvSpPr>
        <p:spPr>
          <a:xfrm>
            <a:off x="5423125" y="1354643"/>
            <a:ext cx="3396300" cy="6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Work Sans Medium"/>
              <a:buNone/>
              <a:defRPr sz="17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ubTitle" idx="5"/>
          </p:nvPr>
        </p:nvSpPr>
        <p:spPr>
          <a:xfrm>
            <a:off x="5423125" y="3383293"/>
            <a:ext cx="3396300" cy="6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Work Sans Medium"/>
              <a:buNone/>
              <a:defRPr sz="17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title" idx="6"/>
          </p:nvPr>
        </p:nvSpPr>
        <p:spPr>
          <a:xfrm>
            <a:off x="6765983" y="77000"/>
            <a:ext cx="18789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+ BG Photo (Light">
  <p:cSld name="TITLE_2">
    <p:bg>
      <p:bgPr>
        <a:gradFill>
          <a:gsLst>
            <a:gs pos="0">
              <a:schemeClr val="accent5"/>
            </a:gs>
            <a:gs pos="50000">
              <a:schemeClr val="accent5"/>
            </a:gs>
            <a:gs pos="100000">
              <a:srgbClr val="E3E8F2"/>
            </a:gs>
          </a:gsLst>
          <a:lin ang="2700006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2925300" y="0"/>
            <a:ext cx="6218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3"/>
          <p:cNvSpPr/>
          <p:nvPr/>
        </p:nvSpPr>
        <p:spPr>
          <a:xfrm rot="10800000" flipH="1">
            <a:off x="17100" y="0"/>
            <a:ext cx="5927700" cy="5143500"/>
          </a:xfrm>
          <a:prstGeom prst="round1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50000">
                <a:schemeClr val="accent5"/>
              </a:gs>
              <a:gs pos="100000">
                <a:srgbClr val="E3E8F2"/>
              </a:gs>
            </a:gsLst>
            <a:lin ang="2700006" scaled="0"/>
          </a:gradFill>
          <a:ln>
            <a:noFill/>
          </a:ln>
          <a:effectLst>
            <a:outerShdw blurRad="628650" dist="219075" dir="1020000" algn="bl" rotWithShape="0">
              <a:schemeClr val="l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255825" y="590600"/>
            <a:ext cx="4313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97025" y="2795025"/>
            <a:ext cx="43134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t="21599" b="21605"/>
          <a:stretch/>
        </p:blipFill>
        <p:spPr>
          <a:xfrm>
            <a:off x="169508" y="4319673"/>
            <a:ext cx="1877326" cy="4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/>
        </p:nvSpPr>
        <p:spPr>
          <a:xfrm>
            <a:off x="255815" y="4672568"/>
            <a:ext cx="408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26D68"/>
                </a:solidFill>
                <a:latin typeface="Work Sans"/>
                <a:ea typeface="Work Sans"/>
                <a:cs typeface="Work Sans"/>
                <a:sym typeface="Work Sans"/>
              </a:rPr>
              <a:t>All-in-One Event &amp; Community Platform</a:t>
            </a:r>
            <a:endParaRPr sz="1200">
              <a:solidFill>
                <a:srgbClr val="026D6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">
  <p:cSld name="TITLE_AND_BODY_1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321900" y="861275"/>
            <a:ext cx="3772200" cy="9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1052150" y="1953400"/>
            <a:ext cx="3535800" cy="8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1"/>
          <p:cNvSpPr/>
          <p:nvPr/>
        </p:nvSpPr>
        <p:spPr>
          <a:xfrm>
            <a:off x="-42775" y="-8550"/>
            <a:ext cx="9195300" cy="53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" name="Google Shape;142;p21"/>
          <p:cNvPicPr preferRelativeResize="0"/>
          <p:nvPr/>
        </p:nvPicPr>
        <p:blipFill rotWithShape="1">
          <a:blip r:embed="rId2">
            <a:alphaModFix/>
          </a:blip>
          <a:srcRect t="26730" b="26725"/>
          <a:stretch/>
        </p:blipFill>
        <p:spPr>
          <a:xfrm>
            <a:off x="8567925" y="114063"/>
            <a:ext cx="576077" cy="26812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/>
          <p:nvPr/>
        </p:nvSpPr>
        <p:spPr>
          <a:xfrm>
            <a:off x="384925" y="17100"/>
            <a:ext cx="783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44" name="Google Shape;144;p21"/>
          <p:cNvSpPr txBox="1">
            <a:spLocks noGrp="1"/>
          </p:cNvSpPr>
          <p:nvPr>
            <p:ph type="title" idx="2"/>
          </p:nvPr>
        </p:nvSpPr>
        <p:spPr>
          <a:xfrm>
            <a:off x="171075" y="77000"/>
            <a:ext cx="65436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/>
          <p:nvPr/>
        </p:nvSpPr>
        <p:spPr>
          <a:xfrm>
            <a:off x="384925" y="1953400"/>
            <a:ext cx="537600" cy="537600"/>
          </a:xfrm>
          <a:prstGeom prst="ellipse">
            <a:avLst/>
          </a:prstGeom>
          <a:solidFill>
            <a:srgbClr val="026D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4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1</a:t>
            </a:r>
            <a:endParaRPr sz="2200">
              <a:solidFill>
                <a:schemeClr val="accent4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146" name="Google Shape;146;p21"/>
          <p:cNvSpPr/>
          <p:nvPr/>
        </p:nvSpPr>
        <p:spPr>
          <a:xfrm>
            <a:off x="384925" y="2996975"/>
            <a:ext cx="537600" cy="537600"/>
          </a:xfrm>
          <a:prstGeom prst="roundRect">
            <a:avLst>
              <a:gd name="adj" fmla="val 38188"/>
            </a:avLst>
          </a:prstGeom>
          <a:solidFill>
            <a:srgbClr val="2A4C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4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2</a:t>
            </a:r>
            <a:endParaRPr sz="2200">
              <a:solidFill>
                <a:schemeClr val="accent4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384925" y="4040550"/>
            <a:ext cx="537600" cy="537600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4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3</a:t>
            </a:r>
            <a:endParaRPr sz="2200">
              <a:solidFill>
                <a:schemeClr val="accent4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3"/>
          </p:nvPr>
        </p:nvSpPr>
        <p:spPr>
          <a:xfrm>
            <a:off x="1052150" y="2907525"/>
            <a:ext cx="3535800" cy="8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4"/>
          </p:nvPr>
        </p:nvSpPr>
        <p:spPr>
          <a:xfrm>
            <a:off x="1052150" y="4040550"/>
            <a:ext cx="3535800" cy="8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>
            <a:spLocks noGrp="1"/>
          </p:cNvSpPr>
          <p:nvPr>
            <p:ph type="pic" idx="5"/>
          </p:nvPr>
        </p:nvSpPr>
        <p:spPr>
          <a:xfrm>
            <a:off x="5103525" y="992225"/>
            <a:ext cx="3464400" cy="3464400"/>
          </a:xfrm>
          <a:prstGeom prst="roundRect">
            <a:avLst>
              <a:gd name="adj" fmla="val 3457"/>
            </a:avLst>
          </a:prstGeom>
          <a:noFill/>
          <a:ln>
            <a:noFill/>
          </a:ln>
        </p:spPr>
      </p:sp>
      <p:sp>
        <p:nvSpPr>
          <p:cNvPr id="151" name="Google Shape;151;p21"/>
          <p:cNvSpPr txBox="1">
            <a:spLocks noGrp="1"/>
          </p:cNvSpPr>
          <p:nvPr>
            <p:ph type="title" idx="6"/>
          </p:nvPr>
        </p:nvSpPr>
        <p:spPr>
          <a:xfrm>
            <a:off x="6765983" y="77000"/>
            <a:ext cx="18789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 1">
  <p:cSld name="TITLE_AND_BODY_1_1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741825" y="506300"/>
            <a:ext cx="7239000" cy="9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1454088" y="1568500"/>
            <a:ext cx="6868800" cy="8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22"/>
          <p:cNvSpPr/>
          <p:nvPr/>
        </p:nvSpPr>
        <p:spPr>
          <a:xfrm>
            <a:off x="-42775" y="-8550"/>
            <a:ext cx="9195300" cy="53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Google Shape;157;p22"/>
          <p:cNvPicPr preferRelativeResize="0"/>
          <p:nvPr/>
        </p:nvPicPr>
        <p:blipFill rotWithShape="1">
          <a:blip r:embed="rId2">
            <a:alphaModFix/>
          </a:blip>
          <a:srcRect t="26730" b="26725"/>
          <a:stretch/>
        </p:blipFill>
        <p:spPr>
          <a:xfrm>
            <a:off x="8567925" y="114063"/>
            <a:ext cx="576077" cy="26812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 txBox="1"/>
          <p:nvPr/>
        </p:nvSpPr>
        <p:spPr>
          <a:xfrm>
            <a:off x="384925" y="17100"/>
            <a:ext cx="783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59" name="Google Shape;159;p22"/>
          <p:cNvSpPr txBox="1">
            <a:spLocks noGrp="1"/>
          </p:cNvSpPr>
          <p:nvPr>
            <p:ph type="title" idx="2"/>
          </p:nvPr>
        </p:nvSpPr>
        <p:spPr>
          <a:xfrm>
            <a:off x="171075" y="77000"/>
            <a:ext cx="65436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2"/>
          <p:cNvSpPr/>
          <p:nvPr/>
        </p:nvSpPr>
        <p:spPr>
          <a:xfrm>
            <a:off x="786863" y="1568500"/>
            <a:ext cx="537600" cy="537600"/>
          </a:xfrm>
          <a:prstGeom prst="ellipse">
            <a:avLst/>
          </a:prstGeom>
          <a:solidFill>
            <a:srgbClr val="026D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4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1</a:t>
            </a:r>
            <a:endParaRPr sz="2200">
              <a:solidFill>
                <a:schemeClr val="accent4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786863" y="2612075"/>
            <a:ext cx="537600" cy="537600"/>
          </a:xfrm>
          <a:prstGeom prst="roundRect">
            <a:avLst>
              <a:gd name="adj" fmla="val 38188"/>
            </a:avLst>
          </a:prstGeom>
          <a:solidFill>
            <a:srgbClr val="2A4C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4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2</a:t>
            </a:r>
            <a:endParaRPr sz="2200">
              <a:solidFill>
                <a:schemeClr val="accent4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786863" y="3655650"/>
            <a:ext cx="537600" cy="537600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4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3</a:t>
            </a:r>
            <a:endParaRPr sz="2200">
              <a:solidFill>
                <a:schemeClr val="accent4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3"/>
          </p:nvPr>
        </p:nvSpPr>
        <p:spPr>
          <a:xfrm>
            <a:off x="1454088" y="2522625"/>
            <a:ext cx="6868800" cy="8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body" idx="4"/>
          </p:nvPr>
        </p:nvSpPr>
        <p:spPr>
          <a:xfrm>
            <a:off x="1454088" y="3655650"/>
            <a:ext cx="6868800" cy="8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title" idx="5"/>
          </p:nvPr>
        </p:nvSpPr>
        <p:spPr>
          <a:xfrm>
            <a:off x="6765983" y="77000"/>
            <a:ext cx="18789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311700" y="1934873"/>
            <a:ext cx="3999900" cy="24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23"/>
          <p:cNvSpPr/>
          <p:nvPr/>
        </p:nvSpPr>
        <p:spPr>
          <a:xfrm>
            <a:off x="-42775" y="-8550"/>
            <a:ext cx="9195300" cy="53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Google Shape;170;p23"/>
          <p:cNvPicPr preferRelativeResize="0"/>
          <p:nvPr/>
        </p:nvPicPr>
        <p:blipFill rotWithShape="1">
          <a:blip r:embed="rId2">
            <a:alphaModFix/>
          </a:blip>
          <a:srcRect t="26730" b="26725"/>
          <a:stretch/>
        </p:blipFill>
        <p:spPr>
          <a:xfrm>
            <a:off x="8567925" y="114063"/>
            <a:ext cx="576077" cy="26812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xfrm>
            <a:off x="171075" y="77000"/>
            <a:ext cx="65436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subTitle" idx="2"/>
          </p:nvPr>
        </p:nvSpPr>
        <p:spPr>
          <a:xfrm>
            <a:off x="311700" y="1183375"/>
            <a:ext cx="3999900" cy="7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Font typeface="Work Sans Medium"/>
              <a:buNone/>
              <a:defRPr sz="17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3"/>
          </p:nvPr>
        </p:nvSpPr>
        <p:spPr>
          <a:xfrm>
            <a:off x="4845200" y="1934873"/>
            <a:ext cx="3999900" cy="24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subTitle" idx="4"/>
          </p:nvPr>
        </p:nvSpPr>
        <p:spPr>
          <a:xfrm>
            <a:off x="4845200" y="1183375"/>
            <a:ext cx="3999900" cy="7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Work Sans Medium"/>
              <a:buNone/>
              <a:defRPr sz="17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title" idx="5"/>
          </p:nvPr>
        </p:nvSpPr>
        <p:spPr>
          <a:xfrm>
            <a:off x="6765983" y="77000"/>
            <a:ext cx="18789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Image" type="titleOnly">
  <p:cSld name="TITLE_ONL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24"/>
          <p:cNvSpPr/>
          <p:nvPr/>
        </p:nvSpPr>
        <p:spPr>
          <a:xfrm>
            <a:off x="-42775" y="-8550"/>
            <a:ext cx="9195300" cy="53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9" name="Google Shape;179;p24"/>
          <p:cNvPicPr preferRelativeResize="0"/>
          <p:nvPr/>
        </p:nvPicPr>
        <p:blipFill rotWithShape="1">
          <a:blip r:embed="rId2">
            <a:alphaModFix/>
          </a:blip>
          <a:srcRect t="26730" b="26725"/>
          <a:stretch/>
        </p:blipFill>
        <p:spPr>
          <a:xfrm>
            <a:off x="8567925" y="114063"/>
            <a:ext cx="576077" cy="26812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 txBox="1">
            <a:spLocks noGrp="1"/>
          </p:cNvSpPr>
          <p:nvPr>
            <p:ph type="title"/>
          </p:nvPr>
        </p:nvSpPr>
        <p:spPr>
          <a:xfrm>
            <a:off x="171075" y="77000"/>
            <a:ext cx="65436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24"/>
          <p:cNvSpPr>
            <a:spLocks noGrp="1"/>
          </p:cNvSpPr>
          <p:nvPr>
            <p:ph type="pic" idx="2"/>
          </p:nvPr>
        </p:nvSpPr>
        <p:spPr>
          <a:xfrm>
            <a:off x="1471325" y="940825"/>
            <a:ext cx="6167100" cy="3722400"/>
          </a:xfrm>
          <a:prstGeom prst="roundRect">
            <a:avLst>
              <a:gd name="adj" fmla="val 3447"/>
            </a:avLst>
          </a:prstGeom>
          <a:noFill/>
          <a:ln>
            <a:noFill/>
          </a:ln>
        </p:spPr>
      </p:sp>
      <p:sp>
        <p:nvSpPr>
          <p:cNvPr id="182" name="Google Shape;182;p24"/>
          <p:cNvSpPr txBox="1">
            <a:spLocks noGrp="1"/>
          </p:cNvSpPr>
          <p:nvPr>
            <p:ph type="title" idx="3"/>
          </p:nvPr>
        </p:nvSpPr>
        <p:spPr>
          <a:xfrm>
            <a:off x="6765983" y="77000"/>
            <a:ext cx="18789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 with image">
  <p:cSld name="TITLE_ONLY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" name="Google Shape;185;p25"/>
          <p:cNvSpPr/>
          <p:nvPr/>
        </p:nvSpPr>
        <p:spPr>
          <a:xfrm>
            <a:off x="-42775" y="-8550"/>
            <a:ext cx="9195300" cy="53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6" name="Google Shape;186;p25"/>
          <p:cNvPicPr preferRelativeResize="0"/>
          <p:nvPr/>
        </p:nvPicPr>
        <p:blipFill rotWithShape="1">
          <a:blip r:embed="rId2">
            <a:alphaModFix/>
          </a:blip>
          <a:srcRect t="26730" b="26725"/>
          <a:stretch/>
        </p:blipFill>
        <p:spPr>
          <a:xfrm>
            <a:off x="8567925" y="114063"/>
            <a:ext cx="576077" cy="26812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171075" y="77000"/>
            <a:ext cx="65436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subTitle" idx="1"/>
          </p:nvPr>
        </p:nvSpPr>
        <p:spPr>
          <a:xfrm>
            <a:off x="311700" y="781350"/>
            <a:ext cx="39999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Work Sans Medium"/>
              <a:buNone/>
              <a:defRPr sz="17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89" name="Google Shape;189;p25"/>
          <p:cNvSpPr txBox="1">
            <a:spLocks noGrp="1"/>
          </p:cNvSpPr>
          <p:nvPr>
            <p:ph type="body" idx="2"/>
          </p:nvPr>
        </p:nvSpPr>
        <p:spPr>
          <a:xfrm>
            <a:off x="311700" y="1240300"/>
            <a:ext cx="35034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0" name="Google Shape;190;p25"/>
          <p:cNvSpPr txBox="1">
            <a:spLocks noGrp="1"/>
          </p:cNvSpPr>
          <p:nvPr>
            <p:ph type="subTitle" idx="3"/>
          </p:nvPr>
        </p:nvSpPr>
        <p:spPr>
          <a:xfrm>
            <a:off x="4887975" y="781350"/>
            <a:ext cx="39999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Work Sans Medium"/>
              <a:buNone/>
              <a:defRPr sz="17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body" idx="4"/>
          </p:nvPr>
        </p:nvSpPr>
        <p:spPr>
          <a:xfrm>
            <a:off x="4887975" y="1240300"/>
            <a:ext cx="35034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2" name="Google Shape;192;p25"/>
          <p:cNvSpPr>
            <a:spLocks noGrp="1"/>
          </p:cNvSpPr>
          <p:nvPr>
            <p:ph type="pic" idx="5"/>
          </p:nvPr>
        </p:nvSpPr>
        <p:spPr>
          <a:xfrm>
            <a:off x="311700" y="2360850"/>
            <a:ext cx="3657300" cy="2399400"/>
          </a:xfrm>
          <a:prstGeom prst="roundRect">
            <a:avLst>
              <a:gd name="adj" fmla="val 3447"/>
            </a:avLst>
          </a:prstGeom>
          <a:noFill/>
          <a:ln>
            <a:noFill/>
          </a:ln>
        </p:spPr>
      </p:sp>
      <p:sp>
        <p:nvSpPr>
          <p:cNvPr id="193" name="Google Shape;193;p25"/>
          <p:cNvSpPr>
            <a:spLocks noGrp="1"/>
          </p:cNvSpPr>
          <p:nvPr>
            <p:ph type="pic" idx="6"/>
          </p:nvPr>
        </p:nvSpPr>
        <p:spPr>
          <a:xfrm>
            <a:off x="4887975" y="2360850"/>
            <a:ext cx="3657300" cy="2399400"/>
          </a:xfrm>
          <a:prstGeom prst="roundRect">
            <a:avLst>
              <a:gd name="adj" fmla="val 3447"/>
            </a:avLst>
          </a:prstGeom>
          <a:noFill/>
          <a:ln>
            <a:noFill/>
          </a:ln>
        </p:spPr>
      </p:sp>
      <p:sp>
        <p:nvSpPr>
          <p:cNvPr id="194" name="Google Shape;194;p25"/>
          <p:cNvSpPr txBox="1">
            <a:spLocks noGrp="1"/>
          </p:cNvSpPr>
          <p:nvPr>
            <p:ph type="title" idx="7"/>
          </p:nvPr>
        </p:nvSpPr>
        <p:spPr>
          <a:xfrm>
            <a:off x="6765983" y="77000"/>
            <a:ext cx="18789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+ image">
  <p:cSld name="ONE_COLUMN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>
            <a:spLocks noGrp="1"/>
          </p:cNvSpPr>
          <p:nvPr>
            <p:ph type="pic" idx="2"/>
          </p:nvPr>
        </p:nvSpPr>
        <p:spPr>
          <a:xfrm>
            <a:off x="4678925" y="940925"/>
            <a:ext cx="4191300" cy="3722400"/>
          </a:xfrm>
          <a:prstGeom prst="roundRect">
            <a:avLst>
              <a:gd name="adj" fmla="val 3447"/>
            </a:avLst>
          </a:prstGeom>
          <a:noFill/>
          <a:ln>
            <a:noFill/>
          </a:ln>
        </p:spPr>
      </p:sp>
      <p:sp>
        <p:nvSpPr>
          <p:cNvPr id="197" name="Google Shape;19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" name="Google Shape;198;p26"/>
          <p:cNvSpPr/>
          <p:nvPr/>
        </p:nvSpPr>
        <p:spPr>
          <a:xfrm>
            <a:off x="-42775" y="-8550"/>
            <a:ext cx="9195300" cy="53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9" name="Google Shape;199;p26"/>
          <p:cNvPicPr preferRelativeResize="0"/>
          <p:nvPr/>
        </p:nvPicPr>
        <p:blipFill rotWithShape="1">
          <a:blip r:embed="rId2">
            <a:alphaModFix/>
          </a:blip>
          <a:srcRect t="26730" b="26725"/>
          <a:stretch/>
        </p:blipFill>
        <p:spPr>
          <a:xfrm>
            <a:off x="8567925" y="114063"/>
            <a:ext cx="576077" cy="26812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6"/>
          <p:cNvSpPr txBox="1">
            <a:spLocks noGrp="1"/>
          </p:cNvSpPr>
          <p:nvPr>
            <p:ph type="title"/>
          </p:nvPr>
        </p:nvSpPr>
        <p:spPr>
          <a:xfrm>
            <a:off x="171075" y="77000"/>
            <a:ext cx="65436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title" idx="3"/>
          </p:nvPr>
        </p:nvSpPr>
        <p:spPr>
          <a:xfrm>
            <a:off x="171075" y="792100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body" idx="1"/>
          </p:nvPr>
        </p:nvSpPr>
        <p:spPr>
          <a:xfrm>
            <a:off x="171075" y="2420725"/>
            <a:ext cx="4567800" cy="24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subTitle" idx="4"/>
          </p:nvPr>
        </p:nvSpPr>
        <p:spPr>
          <a:xfrm>
            <a:off x="171075" y="1816350"/>
            <a:ext cx="46275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Work Sans Medium"/>
              <a:buNone/>
              <a:defRPr sz="17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Work Sans Medium"/>
              <a:buNone/>
              <a:defRPr sz="1300"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204" name="Google Shape;204;p26"/>
          <p:cNvSpPr txBox="1">
            <a:spLocks noGrp="1"/>
          </p:cNvSpPr>
          <p:nvPr>
            <p:ph type="title" idx="5"/>
          </p:nvPr>
        </p:nvSpPr>
        <p:spPr>
          <a:xfrm>
            <a:off x="6765983" y="77000"/>
            <a:ext cx="18789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/>
          <p:nvPr/>
        </p:nvSpPr>
        <p:spPr>
          <a:xfrm rot="10800000">
            <a:off x="6064625" y="-8550"/>
            <a:ext cx="3087900" cy="537600"/>
          </a:xfrm>
          <a:prstGeom prst="round1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7"/>
          <p:cNvSpPr txBox="1">
            <a:spLocks noGrp="1"/>
          </p:cNvSpPr>
          <p:nvPr>
            <p:ph type="title"/>
          </p:nvPr>
        </p:nvSpPr>
        <p:spPr>
          <a:xfrm>
            <a:off x="926500" y="815275"/>
            <a:ext cx="7156800" cy="35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4800"/>
              <a:buNone/>
              <a:defRPr sz="4800">
                <a:solidFill>
                  <a:srgbClr val="026D6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4800"/>
              <a:buNone/>
              <a:defRPr sz="4800">
                <a:solidFill>
                  <a:srgbClr val="026D68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4800"/>
              <a:buNone/>
              <a:defRPr sz="4800">
                <a:solidFill>
                  <a:srgbClr val="026D68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4800"/>
              <a:buNone/>
              <a:defRPr sz="4800">
                <a:solidFill>
                  <a:srgbClr val="026D68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4800"/>
              <a:buNone/>
              <a:defRPr sz="4800">
                <a:solidFill>
                  <a:srgbClr val="026D68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4800"/>
              <a:buNone/>
              <a:defRPr sz="4800">
                <a:solidFill>
                  <a:srgbClr val="026D68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4800"/>
              <a:buNone/>
              <a:defRPr sz="4800">
                <a:solidFill>
                  <a:srgbClr val="026D68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4800"/>
              <a:buNone/>
              <a:defRPr sz="4800">
                <a:solidFill>
                  <a:srgbClr val="026D68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4800"/>
              <a:buNone/>
              <a:defRPr sz="4800">
                <a:solidFill>
                  <a:srgbClr val="026D68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9" name="Google Shape;209;p27"/>
          <p:cNvPicPr preferRelativeResize="0"/>
          <p:nvPr/>
        </p:nvPicPr>
        <p:blipFill rotWithShape="1">
          <a:blip r:embed="rId2">
            <a:alphaModFix/>
          </a:blip>
          <a:srcRect t="26730" b="26725"/>
          <a:stretch/>
        </p:blipFill>
        <p:spPr>
          <a:xfrm>
            <a:off x="8567925" y="114063"/>
            <a:ext cx="576077" cy="26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7"/>
          <p:cNvPicPr preferRelativeResize="0"/>
          <p:nvPr/>
        </p:nvPicPr>
        <p:blipFill rotWithShape="1">
          <a:blip r:embed="rId3">
            <a:alphaModFix amt="14000"/>
          </a:blip>
          <a:srcRect r="5051" b="36644"/>
          <a:stretch/>
        </p:blipFill>
        <p:spPr>
          <a:xfrm flipH="1">
            <a:off x="0" y="4105800"/>
            <a:ext cx="3517750" cy="107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7"/>
          <p:cNvSpPr txBox="1">
            <a:spLocks noGrp="1"/>
          </p:cNvSpPr>
          <p:nvPr>
            <p:ph type="title" idx="2"/>
          </p:nvPr>
        </p:nvSpPr>
        <p:spPr>
          <a:xfrm>
            <a:off x="6765983" y="77000"/>
            <a:ext cx="18789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/>
          <p:nvPr/>
        </p:nvSpPr>
        <p:spPr>
          <a:xfrm>
            <a:off x="4776100" y="-8550"/>
            <a:ext cx="4367700" cy="516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214" name="Google Shape;214;p28"/>
          <p:cNvSpPr/>
          <p:nvPr/>
        </p:nvSpPr>
        <p:spPr>
          <a:xfrm rot="10800000">
            <a:off x="6064625" y="-8550"/>
            <a:ext cx="3087900" cy="537600"/>
          </a:xfrm>
          <a:prstGeom prst="round1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6" name="Google Shape;216;p28"/>
          <p:cNvPicPr preferRelativeResize="0"/>
          <p:nvPr/>
        </p:nvPicPr>
        <p:blipFill rotWithShape="1">
          <a:blip r:embed="rId2">
            <a:alphaModFix/>
          </a:blip>
          <a:srcRect t="26730" b="26725"/>
          <a:stretch/>
        </p:blipFill>
        <p:spPr>
          <a:xfrm>
            <a:off x="8567925" y="114063"/>
            <a:ext cx="576077" cy="26812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8"/>
          <p:cNvSpPr txBox="1">
            <a:spLocks noGrp="1"/>
          </p:cNvSpPr>
          <p:nvPr>
            <p:ph type="title"/>
          </p:nvPr>
        </p:nvSpPr>
        <p:spPr>
          <a:xfrm>
            <a:off x="510090" y="903300"/>
            <a:ext cx="3772200" cy="144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body" idx="1"/>
          </p:nvPr>
        </p:nvSpPr>
        <p:spPr>
          <a:xfrm>
            <a:off x="510099" y="2463475"/>
            <a:ext cx="3535800" cy="17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28"/>
          <p:cNvSpPr txBox="1">
            <a:spLocks noGrp="1"/>
          </p:cNvSpPr>
          <p:nvPr>
            <p:ph type="subTitle" idx="2"/>
          </p:nvPr>
        </p:nvSpPr>
        <p:spPr>
          <a:xfrm>
            <a:off x="5074828" y="1149888"/>
            <a:ext cx="37722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700"/>
              <a:buFont typeface="Work Sans Medium"/>
              <a:buNone/>
              <a:defRPr sz="17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300"/>
              <a:buFont typeface="Work Sans Medium"/>
              <a:buNone/>
              <a:defRPr sz="13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300"/>
              <a:buFont typeface="Work Sans Medium"/>
              <a:buNone/>
              <a:defRPr sz="13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300"/>
              <a:buFont typeface="Work Sans Medium"/>
              <a:buNone/>
              <a:defRPr sz="13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300"/>
              <a:buFont typeface="Work Sans Medium"/>
              <a:buNone/>
              <a:defRPr sz="13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300"/>
              <a:buFont typeface="Work Sans Medium"/>
              <a:buNone/>
              <a:defRPr sz="13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300"/>
              <a:buFont typeface="Work Sans Medium"/>
              <a:buNone/>
              <a:defRPr sz="13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300"/>
              <a:buFont typeface="Work Sans Medium"/>
              <a:buNone/>
              <a:defRPr sz="13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300"/>
              <a:buFont typeface="Work Sans Medium"/>
              <a:buNone/>
              <a:defRPr sz="13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220" name="Google Shape;220;p28"/>
          <p:cNvSpPr txBox="1">
            <a:spLocks noGrp="1"/>
          </p:cNvSpPr>
          <p:nvPr>
            <p:ph type="body" idx="3"/>
          </p:nvPr>
        </p:nvSpPr>
        <p:spPr>
          <a:xfrm>
            <a:off x="5074828" y="1608838"/>
            <a:ext cx="37722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1" name="Google Shape;221;p28"/>
          <p:cNvSpPr txBox="1">
            <a:spLocks noGrp="1"/>
          </p:cNvSpPr>
          <p:nvPr>
            <p:ph type="subTitle" idx="4"/>
          </p:nvPr>
        </p:nvSpPr>
        <p:spPr>
          <a:xfrm>
            <a:off x="5074828" y="2745238"/>
            <a:ext cx="37722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700"/>
              <a:buFont typeface="Work Sans Medium"/>
              <a:buNone/>
              <a:defRPr sz="17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300"/>
              <a:buFont typeface="Work Sans Medium"/>
              <a:buNone/>
              <a:defRPr sz="13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300"/>
              <a:buFont typeface="Work Sans Medium"/>
              <a:buNone/>
              <a:defRPr sz="13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300"/>
              <a:buFont typeface="Work Sans Medium"/>
              <a:buNone/>
              <a:defRPr sz="13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300"/>
              <a:buFont typeface="Work Sans Medium"/>
              <a:buNone/>
              <a:defRPr sz="13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300"/>
              <a:buFont typeface="Work Sans Medium"/>
              <a:buNone/>
              <a:defRPr sz="13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300"/>
              <a:buFont typeface="Work Sans Medium"/>
              <a:buNone/>
              <a:defRPr sz="13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300"/>
              <a:buFont typeface="Work Sans Medium"/>
              <a:buNone/>
              <a:defRPr sz="13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300"/>
              <a:buFont typeface="Work Sans Medium"/>
              <a:buNone/>
              <a:defRPr sz="13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222" name="Google Shape;222;p28"/>
          <p:cNvSpPr txBox="1">
            <a:spLocks noGrp="1"/>
          </p:cNvSpPr>
          <p:nvPr>
            <p:ph type="body" idx="5"/>
          </p:nvPr>
        </p:nvSpPr>
        <p:spPr>
          <a:xfrm>
            <a:off x="5074828" y="3204188"/>
            <a:ext cx="37722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3" name="Google Shape;223;p28"/>
          <p:cNvSpPr txBox="1">
            <a:spLocks noGrp="1"/>
          </p:cNvSpPr>
          <p:nvPr>
            <p:ph type="title" idx="6"/>
          </p:nvPr>
        </p:nvSpPr>
        <p:spPr>
          <a:xfrm>
            <a:off x="6765983" y="77000"/>
            <a:ext cx="18789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pic>
        <p:nvPicPr>
          <p:cNvPr id="224" name="Google Shape;224;p28"/>
          <p:cNvPicPr preferRelativeResize="0"/>
          <p:nvPr/>
        </p:nvPicPr>
        <p:blipFill rotWithShape="1">
          <a:blip r:embed="rId3">
            <a:alphaModFix amt="14000"/>
          </a:blip>
          <a:srcRect r="5051" b="36644"/>
          <a:stretch/>
        </p:blipFill>
        <p:spPr>
          <a:xfrm flipH="1">
            <a:off x="0" y="4105800"/>
            <a:ext cx="3517750" cy="10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/>
          <p:nvPr/>
        </p:nvSpPr>
        <p:spPr>
          <a:xfrm flipH="1">
            <a:off x="4499300" y="769850"/>
            <a:ext cx="4396500" cy="3893400"/>
          </a:xfrm>
          <a:prstGeom prst="roundRect">
            <a:avLst>
              <a:gd name="adj" fmla="val 3954"/>
            </a:avLst>
          </a:prstGeom>
          <a:gradFill>
            <a:gsLst>
              <a:gs pos="0">
                <a:srgbClr val="026D68"/>
              </a:gs>
              <a:gs pos="100000">
                <a:srgbClr val="2A4C5A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title"/>
          </p:nvPr>
        </p:nvSpPr>
        <p:spPr>
          <a:xfrm>
            <a:off x="564900" y="769875"/>
            <a:ext cx="3361200" cy="38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body" idx="1"/>
          </p:nvPr>
        </p:nvSpPr>
        <p:spPr>
          <a:xfrm>
            <a:off x="4794100" y="1488400"/>
            <a:ext cx="3837000" cy="30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29"/>
          <p:cNvSpPr/>
          <p:nvPr/>
        </p:nvSpPr>
        <p:spPr>
          <a:xfrm>
            <a:off x="-42775" y="-8550"/>
            <a:ext cx="9195300" cy="53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1" name="Google Shape;231;p29"/>
          <p:cNvPicPr preferRelativeResize="0"/>
          <p:nvPr/>
        </p:nvPicPr>
        <p:blipFill rotWithShape="1">
          <a:blip r:embed="rId2">
            <a:alphaModFix/>
          </a:blip>
          <a:srcRect t="26730" b="26725"/>
          <a:stretch/>
        </p:blipFill>
        <p:spPr>
          <a:xfrm>
            <a:off x="8567925" y="114063"/>
            <a:ext cx="576077" cy="26812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9"/>
          <p:cNvSpPr txBox="1">
            <a:spLocks noGrp="1"/>
          </p:cNvSpPr>
          <p:nvPr>
            <p:ph type="title" idx="2"/>
          </p:nvPr>
        </p:nvSpPr>
        <p:spPr>
          <a:xfrm>
            <a:off x="171075" y="77000"/>
            <a:ext cx="65436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subTitle" idx="3"/>
          </p:nvPr>
        </p:nvSpPr>
        <p:spPr>
          <a:xfrm>
            <a:off x="4636150" y="1029400"/>
            <a:ext cx="41232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Work Sans Medium"/>
              <a:buNone/>
              <a:defRPr sz="17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 Medium"/>
              <a:buNone/>
              <a:defRPr sz="1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 Medium"/>
              <a:buNone/>
              <a:defRPr sz="1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 Medium"/>
              <a:buNone/>
              <a:defRPr sz="1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 Medium"/>
              <a:buNone/>
              <a:defRPr sz="1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 Medium"/>
              <a:buNone/>
              <a:defRPr sz="1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 Medium"/>
              <a:buNone/>
              <a:defRPr sz="1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 Medium"/>
              <a:buNone/>
              <a:defRPr sz="1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 Medium"/>
              <a:buNone/>
              <a:defRPr sz="1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234" name="Google Shape;234;p29"/>
          <p:cNvSpPr txBox="1">
            <a:spLocks noGrp="1"/>
          </p:cNvSpPr>
          <p:nvPr>
            <p:ph type="title" idx="4"/>
          </p:nvPr>
        </p:nvSpPr>
        <p:spPr>
          <a:xfrm>
            <a:off x="6765983" y="77000"/>
            <a:ext cx="18789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pic>
        <p:nvPicPr>
          <p:cNvPr id="235" name="Google Shape;235;p29"/>
          <p:cNvPicPr preferRelativeResize="0"/>
          <p:nvPr/>
        </p:nvPicPr>
        <p:blipFill rotWithShape="1">
          <a:blip r:embed="rId3">
            <a:alphaModFix amt="14000"/>
          </a:blip>
          <a:srcRect r="5051" b="36644"/>
          <a:stretch/>
        </p:blipFill>
        <p:spPr>
          <a:xfrm flipH="1">
            <a:off x="0" y="4105800"/>
            <a:ext cx="3517750" cy="10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>
            <a:spLocks noGrp="1"/>
          </p:cNvSpPr>
          <p:nvPr>
            <p:ph type="title" hasCustomPrompt="1"/>
          </p:nvPr>
        </p:nvSpPr>
        <p:spPr>
          <a:xfrm>
            <a:off x="1651175" y="1470297"/>
            <a:ext cx="2306100" cy="130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7200"/>
              <a:buNone/>
              <a:defRPr sz="7200">
                <a:solidFill>
                  <a:srgbClr val="026D6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2000"/>
              <a:buNone/>
              <a:defRPr sz="12000">
                <a:solidFill>
                  <a:srgbClr val="026D6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2000"/>
              <a:buNone/>
              <a:defRPr sz="12000">
                <a:solidFill>
                  <a:srgbClr val="026D6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2000"/>
              <a:buNone/>
              <a:defRPr sz="12000">
                <a:solidFill>
                  <a:srgbClr val="026D6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2000"/>
              <a:buNone/>
              <a:defRPr sz="12000">
                <a:solidFill>
                  <a:srgbClr val="026D6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2000"/>
              <a:buNone/>
              <a:defRPr sz="12000">
                <a:solidFill>
                  <a:srgbClr val="026D6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2000"/>
              <a:buNone/>
              <a:defRPr sz="12000">
                <a:solidFill>
                  <a:srgbClr val="026D6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2000"/>
              <a:buNone/>
              <a:defRPr sz="12000">
                <a:solidFill>
                  <a:srgbClr val="026D6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2000"/>
              <a:buNone/>
              <a:defRPr sz="12000">
                <a:solidFill>
                  <a:srgbClr val="026D6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30"/>
          <p:cNvSpPr txBox="1">
            <a:spLocks noGrp="1"/>
          </p:cNvSpPr>
          <p:nvPr>
            <p:ph type="body" idx="1"/>
          </p:nvPr>
        </p:nvSpPr>
        <p:spPr>
          <a:xfrm>
            <a:off x="1217525" y="2709875"/>
            <a:ext cx="31734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30"/>
          <p:cNvSpPr/>
          <p:nvPr/>
        </p:nvSpPr>
        <p:spPr>
          <a:xfrm>
            <a:off x="-42775" y="-8550"/>
            <a:ext cx="9195300" cy="53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t="26730" b="26725"/>
          <a:stretch/>
        </p:blipFill>
        <p:spPr>
          <a:xfrm>
            <a:off x="8567925" y="114063"/>
            <a:ext cx="576077" cy="26812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>
            <a:spLocks noGrp="1"/>
          </p:cNvSpPr>
          <p:nvPr>
            <p:ph type="title" idx="2"/>
          </p:nvPr>
        </p:nvSpPr>
        <p:spPr>
          <a:xfrm>
            <a:off x="171075" y="77000"/>
            <a:ext cx="65436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rtl="0">
              <a:buNone/>
              <a:defRPr>
                <a:solidFill>
                  <a:schemeClr val="accen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30"/>
          <p:cNvSpPr txBox="1">
            <a:spLocks noGrp="1"/>
          </p:cNvSpPr>
          <p:nvPr>
            <p:ph type="title" idx="3" hasCustomPrompt="1"/>
          </p:nvPr>
        </p:nvSpPr>
        <p:spPr>
          <a:xfrm>
            <a:off x="5072500" y="1470297"/>
            <a:ext cx="2306100" cy="130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7200"/>
              <a:buNone/>
              <a:defRPr sz="7200">
                <a:solidFill>
                  <a:srgbClr val="026D6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2000"/>
              <a:buNone/>
              <a:defRPr sz="12000">
                <a:solidFill>
                  <a:srgbClr val="026D6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2000"/>
              <a:buNone/>
              <a:defRPr sz="12000">
                <a:solidFill>
                  <a:srgbClr val="026D6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2000"/>
              <a:buNone/>
              <a:defRPr sz="12000">
                <a:solidFill>
                  <a:srgbClr val="026D6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2000"/>
              <a:buNone/>
              <a:defRPr sz="12000">
                <a:solidFill>
                  <a:srgbClr val="026D6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2000"/>
              <a:buNone/>
              <a:defRPr sz="12000">
                <a:solidFill>
                  <a:srgbClr val="026D6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2000"/>
              <a:buNone/>
              <a:defRPr sz="12000">
                <a:solidFill>
                  <a:srgbClr val="026D6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2000"/>
              <a:buNone/>
              <a:defRPr sz="12000">
                <a:solidFill>
                  <a:srgbClr val="026D6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12000"/>
              <a:buNone/>
              <a:defRPr sz="12000">
                <a:solidFill>
                  <a:srgbClr val="026D6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4" name="Google Shape;244;p30"/>
          <p:cNvSpPr txBox="1">
            <a:spLocks noGrp="1"/>
          </p:cNvSpPr>
          <p:nvPr>
            <p:ph type="body" idx="4"/>
          </p:nvPr>
        </p:nvSpPr>
        <p:spPr>
          <a:xfrm>
            <a:off x="4638850" y="2709875"/>
            <a:ext cx="31734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30"/>
          <p:cNvSpPr txBox="1">
            <a:spLocks noGrp="1"/>
          </p:cNvSpPr>
          <p:nvPr>
            <p:ph type="title" idx="5"/>
          </p:nvPr>
        </p:nvSpPr>
        <p:spPr>
          <a:xfrm>
            <a:off x="6765983" y="77000"/>
            <a:ext cx="18789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pic>
        <p:nvPicPr>
          <p:cNvPr id="246" name="Google Shape;246;p30"/>
          <p:cNvPicPr preferRelativeResize="0"/>
          <p:nvPr/>
        </p:nvPicPr>
        <p:blipFill rotWithShape="1">
          <a:blip r:embed="rId3">
            <a:alphaModFix amt="14000"/>
          </a:blip>
          <a:srcRect r="5051" b="36644"/>
          <a:stretch/>
        </p:blipFill>
        <p:spPr>
          <a:xfrm flipH="1">
            <a:off x="0" y="4105800"/>
            <a:ext cx="3517750" cy="10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+ Community UI">
  <p:cSld name="TITLE_1">
    <p:bg>
      <p:bgPr>
        <a:gradFill>
          <a:gsLst>
            <a:gs pos="0">
              <a:srgbClr val="026D68"/>
            </a:gs>
            <a:gs pos="100000">
              <a:srgbClr val="2A4C5A"/>
            </a:gs>
          </a:gsLst>
          <a:lin ang="8100019" scaled="0"/>
        </a:gra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rot="10800000" flipH="1">
            <a:off x="17100" y="0"/>
            <a:ext cx="5927700" cy="5143500"/>
          </a:xfrm>
          <a:prstGeom prst="round1Rect">
            <a:avLst>
              <a:gd name="adj" fmla="val 50000"/>
            </a:avLst>
          </a:prstGeom>
          <a:gradFill>
            <a:gsLst>
              <a:gs pos="0">
                <a:srgbClr val="026D68"/>
              </a:gs>
              <a:gs pos="100000">
                <a:srgbClr val="2A4C5A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ctrTitle"/>
          </p:nvPr>
        </p:nvSpPr>
        <p:spPr>
          <a:xfrm>
            <a:off x="255825" y="590600"/>
            <a:ext cx="4313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1"/>
          </p:nvPr>
        </p:nvSpPr>
        <p:spPr>
          <a:xfrm>
            <a:off x="297025" y="2795025"/>
            <a:ext cx="43134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t="21599" b="21605"/>
          <a:stretch/>
        </p:blipFill>
        <p:spPr>
          <a:xfrm>
            <a:off x="169508" y="4319673"/>
            <a:ext cx="1877326" cy="4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/>
        </p:nvSpPr>
        <p:spPr>
          <a:xfrm>
            <a:off x="255815" y="4672568"/>
            <a:ext cx="408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CE0A6"/>
                </a:solidFill>
                <a:latin typeface="Work Sans"/>
                <a:ea typeface="Work Sans"/>
                <a:cs typeface="Work Sans"/>
                <a:sym typeface="Work Sans"/>
              </a:rPr>
              <a:t>All-in-One Event &amp; Community Platform</a:t>
            </a:r>
            <a:endParaRPr sz="1200">
              <a:solidFill>
                <a:srgbClr val="6CE0A6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3">
            <a:alphaModFix amt="39000"/>
          </a:blip>
          <a:srcRect r="8983" b="348"/>
          <a:stretch/>
        </p:blipFill>
        <p:spPr>
          <a:xfrm rot="10800000" flipH="1">
            <a:off x="5247750" y="2563825"/>
            <a:ext cx="3974576" cy="19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9025" y="1300175"/>
            <a:ext cx="3783226" cy="273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ntent - Header + Logo" type="blank">
  <p:cSld name="BLANK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31"/>
          <p:cNvSpPr/>
          <p:nvPr/>
        </p:nvSpPr>
        <p:spPr>
          <a:xfrm>
            <a:off x="-42775" y="-8550"/>
            <a:ext cx="9195300" cy="53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0" name="Google Shape;250;p31"/>
          <p:cNvPicPr preferRelativeResize="0"/>
          <p:nvPr/>
        </p:nvPicPr>
        <p:blipFill rotWithShape="1">
          <a:blip r:embed="rId2">
            <a:alphaModFix/>
          </a:blip>
          <a:srcRect t="26730" b="26725"/>
          <a:stretch/>
        </p:blipFill>
        <p:spPr>
          <a:xfrm>
            <a:off x="8567925" y="114063"/>
            <a:ext cx="576077" cy="26812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1"/>
          <p:cNvSpPr txBox="1">
            <a:spLocks noGrp="1"/>
          </p:cNvSpPr>
          <p:nvPr>
            <p:ph type="title"/>
          </p:nvPr>
        </p:nvSpPr>
        <p:spPr>
          <a:xfrm>
            <a:off x="171075" y="77000"/>
            <a:ext cx="65436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2100"/>
              <a:buNone/>
              <a:defRPr sz="2100">
                <a:solidFill>
                  <a:srgbClr val="026D68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title" idx="2"/>
          </p:nvPr>
        </p:nvSpPr>
        <p:spPr>
          <a:xfrm>
            <a:off x="6765983" y="77000"/>
            <a:ext cx="18789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26D68"/>
              </a:buClr>
              <a:buSzPts val="900"/>
              <a:buFont typeface="Work Sans Medium"/>
              <a:buNone/>
              <a:defRPr sz="900">
                <a:solidFill>
                  <a:srgbClr val="026D68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Speaker">
  <p:cSld name="TITLE_1_1_1_1">
    <p:bg>
      <p:bgPr>
        <a:gradFill>
          <a:gsLst>
            <a:gs pos="0">
              <a:srgbClr val="026D68"/>
            </a:gs>
            <a:gs pos="100000">
              <a:srgbClr val="2A4C5A"/>
            </a:gs>
          </a:gsLst>
          <a:lin ang="8100019" scaled="0"/>
        </a:gra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/>
          <p:nvPr/>
        </p:nvSpPr>
        <p:spPr>
          <a:xfrm rot="5400000">
            <a:off x="-256950" y="-103775"/>
            <a:ext cx="2588100" cy="2245800"/>
          </a:xfrm>
          <a:prstGeom prst="round1Rect">
            <a:avLst>
              <a:gd name="adj" fmla="val 50000"/>
            </a:avLst>
          </a:prstGeom>
          <a:gradFill>
            <a:gsLst>
              <a:gs pos="0">
                <a:srgbClr val="026D68"/>
              </a:gs>
              <a:gs pos="100000">
                <a:srgbClr val="2A4C5A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3"/>
          <p:cNvSpPr txBox="1">
            <a:spLocks noGrp="1"/>
          </p:cNvSpPr>
          <p:nvPr>
            <p:ph type="ctrTitle"/>
          </p:nvPr>
        </p:nvSpPr>
        <p:spPr>
          <a:xfrm>
            <a:off x="3342125" y="1083675"/>
            <a:ext cx="5349000" cy="27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Font typeface="Work Sans Light"/>
              <a:buNone/>
              <a:defRPr sz="5400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Font typeface="Work Sans Light"/>
              <a:buNone/>
              <a:defRPr sz="5400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Font typeface="Work Sans Light"/>
              <a:buNone/>
              <a:defRPr sz="5400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Font typeface="Work Sans Light"/>
              <a:buNone/>
              <a:defRPr sz="5400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Font typeface="Work Sans Light"/>
              <a:buNone/>
              <a:defRPr sz="5400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Font typeface="Work Sans Light"/>
              <a:buNone/>
              <a:defRPr sz="5400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Font typeface="Work Sans Light"/>
              <a:buNone/>
              <a:defRPr sz="5400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Font typeface="Work Sans Light"/>
              <a:buNone/>
              <a:defRPr sz="5400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pic>
        <p:nvPicPr>
          <p:cNvPr id="257" name="Google Shape;257;p33"/>
          <p:cNvPicPr preferRelativeResize="0"/>
          <p:nvPr/>
        </p:nvPicPr>
        <p:blipFill rotWithShape="1">
          <a:blip r:embed="rId2">
            <a:alphaModFix amt="49000"/>
          </a:blip>
          <a:srcRect b="37550"/>
          <a:stretch/>
        </p:blipFill>
        <p:spPr>
          <a:xfrm>
            <a:off x="4943025" y="3979735"/>
            <a:ext cx="4366724" cy="124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3"/>
          <p:cNvSpPr>
            <a:spLocks noGrp="1"/>
          </p:cNvSpPr>
          <p:nvPr>
            <p:ph type="pic" idx="2"/>
          </p:nvPr>
        </p:nvSpPr>
        <p:spPr>
          <a:xfrm>
            <a:off x="418325" y="1083675"/>
            <a:ext cx="2744700" cy="2744700"/>
          </a:xfrm>
          <a:prstGeom prst="ellipse">
            <a:avLst/>
          </a:prstGeom>
          <a:noFill/>
          <a:ln>
            <a:noFill/>
          </a:ln>
          <a:effectLst>
            <a:outerShdw blurRad="300038" dist="95250" dir="7200000" algn="bl" rotWithShape="0">
              <a:schemeClr val="accent3">
                <a:alpha val="33000"/>
              </a:schemeClr>
            </a:outerShdw>
          </a:effectLst>
        </p:spPr>
      </p:sp>
      <p:pic>
        <p:nvPicPr>
          <p:cNvPr id="259" name="Google Shape;259;p33"/>
          <p:cNvPicPr preferRelativeResize="0"/>
          <p:nvPr/>
        </p:nvPicPr>
        <p:blipFill rotWithShape="1">
          <a:blip r:embed="rId3">
            <a:alphaModFix/>
          </a:blip>
          <a:srcRect t="21599" b="21605"/>
          <a:stretch/>
        </p:blipFill>
        <p:spPr>
          <a:xfrm>
            <a:off x="7266683" y="143998"/>
            <a:ext cx="1877326" cy="4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3"/>
          <p:cNvSpPr txBox="1">
            <a:spLocks noGrp="1"/>
          </p:cNvSpPr>
          <p:nvPr>
            <p:ph type="subTitle" idx="1"/>
          </p:nvPr>
        </p:nvSpPr>
        <p:spPr>
          <a:xfrm>
            <a:off x="418325" y="4396175"/>
            <a:ext cx="5406000" cy="4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 Medium"/>
              <a:buNone/>
              <a:defRPr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Work Sans Medium"/>
              <a:buNone/>
              <a:defRPr sz="2100">
                <a:solidFill>
                  <a:schemeClr val="accent4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Work Sans Medium"/>
              <a:buNone/>
              <a:defRPr sz="2100">
                <a:solidFill>
                  <a:schemeClr val="accent4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Work Sans Medium"/>
              <a:buNone/>
              <a:defRPr sz="2100">
                <a:solidFill>
                  <a:schemeClr val="accent4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Work Sans Medium"/>
              <a:buNone/>
              <a:defRPr sz="2100">
                <a:solidFill>
                  <a:schemeClr val="accent4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Work Sans Medium"/>
              <a:buNone/>
              <a:defRPr sz="2100">
                <a:solidFill>
                  <a:schemeClr val="accent4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Work Sans Medium"/>
              <a:buNone/>
              <a:defRPr sz="2100">
                <a:solidFill>
                  <a:schemeClr val="accent4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Work Sans Medium"/>
              <a:buNone/>
              <a:defRPr sz="2100">
                <a:solidFill>
                  <a:schemeClr val="accent4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Work Sans Medium"/>
              <a:buNone/>
              <a:defRPr sz="2100">
                <a:solidFill>
                  <a:schemeClr val="accent4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Speakers">
  <p:cSld name="TITLE_1_1_1_1_1">
    <p:bg>
      <p:bgPr>
        <a:gradFill>
          <a:gsLst>
            <a:gs pos="0">
              <a:srgbClr val="026D68"/>
            </a:gs>
            <a:gs pos="100000">
              <a:srgbClr val="2A4C5A"/>
            </a:gs>
          </a:gsLst>
          <a:lin ang="8100019" scaled="0"/>
        </a:gra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>
            <a:spLocks noGrp="1"/>
          </p:cNvSpPr>
          <p:nvPr>
            <p:ph type="ctrTitle"/>
          </p:nvPr>
        </p:nvSpPr>
        <p:spPr>
          <a:xfrm>
            <a:off x="2658125" y="1176100"/>
            <a:ext cx="5898000" cy="26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Font typeface="Work Sans Light"/>
              <a:buNone/>
              <a:defRPr sz="5600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Font typeface="Work Sans Light"/>
              <a:buNone/>
              <a:defRPr sz="5600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Font typeface="Work Sans Light"/>
              <a:buNone/>
              <a:defRPr sz="5600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Font typeface="Work Sans Light"/>
              <a:buNone/>
              <a:defRPr sz="5600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Font typeface="Work Sans Light"/>
              <a:buNone/>
              <a:defRPr sz="5600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Font typeface="Work Sans Light"/>
              <a:buNone/>
              <a:defRPr sz="5600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Font typeface="Work Sans Light"/>
              <a:buNone/>
              <a:defRPr sz="5600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Font typeface="Work Sans Light"/>
              <a:buNone/>
              <a:defRPr sz="5600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pic>
        <p:nvPicPr>
          <p:cNvPr id="263" name="Google Shape;263;p34"/>
          <p:cNvPicPr preferRelativeResize="0"/>
          <p:nvPr/>
        </p:nvPicPr>
        <p:blipFill rotWithShape="1">
          <a:blip r:embed="rId2">
            <a:alphaModFix/>
          </a:blip>
          <a:srcRect t="21599" b="21605"/>
          <a:stretch/>
        </p:blipFill>
        <p:spPr>
          <a:xfrm>
            <a:off x="7266683" y="143998"/>
            <a:ext cx="1877326" cy="4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4"/>
          <p:cNvPicPr preferRelativeResize="0"/>
          <p:nvPr/>
        </p:nvPicPr>
        <p:blipFill rotWithShape="1">
          <a:blip r:embed="rId3">
            <a:alphaModFix amt="26000"/>
          </a:blip>
          <a:srcRect b="37550"/>
          <a:stretch/>
        </p:blipFill>
        <p:spPr>
          <a:xfrm rot="5400000">
            <a:off x="-1426951" y="2819375"/>
            <a:ext cx="3768125" cy="1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4"/>
          <p:cNvSpPr>
            <a:spLocks noGrp="1"/>
          </p:cNvSpPr>
          <p:nvPr>
            <p:ph type="pic" idx="2"/>
          </p:nvPr>
        </p:nvSpPr>
        <p:spPr>
          <a:xfrm>
            <a:off x="677300" y="749788"/>
            <a:ext cx="1602600" cy="1602600"/>
          </a:xfrm>
          <a:prstGeom prst="ellipse">
            <a:avLst/>
          </a:prstGeom>
          <a:noFill/>
          <a:ln>
            <a:noFill/>
          </a:ln>
          <a:effectLst>
            <a:outerShdw blurRad="300038" dist="95250" dir="7200000" algn="bl" rotWithShape="0">
              <a:schemeClr val="accent3">
                <a:alpha val="33000"/>
              </a:schemeClr>
            </a:outerShdw>
          </a:effectLst>
        </p:spPr>
      </p:sp>
      <p:sp>
        <p:nvSpPr>
          <p:cNvPr id="266" name="Google Shape;266;p34"/>
          <p:cNvSpPr txBox="1">
            <a:spLocks noGrp="1"/>
          </p:cNvSpPr>
          <p:nvPr>
            <p:ph type="subTitle" idx="1"/>
          </p:nvPr>
        </p:nvSpPr>
        <p:spPr>
          <a:xfrm>
            <a:off x="996000" y="4459000"/>
            <a:ext cx="3924000" cy="3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 Medium"/>
              <a:buNone/>
              <a:defRPr sz="1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 Medium"/>
              <a:buNone/>
              <a:defRPr sz="1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 Medium"/>
              <a:buNone/>
              <a:defRPr sz="1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 Medium"/>
              <a:buNone/>
              <a:defRPr sz="1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 Medium"/>
              <a:buNone/>
              <a:defRPr sz="1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 Medium"/>
              <a:buNone/>
              <a:defRPr sz="1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 Medium"/>
              <a:buNone/>
              <a:defRPr sz="1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 Medium"/>
              <a:buNone/>
              <a:defRPr sz="1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 Medium"/>
              <a:buNone/>
              <a:defRPr sz="1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267" name="Google Shape;267;p34"/>
          <p:cNvSpPr>
            <a:spLocks noGrp="1"/>
          </p:cNvSpPr>
          <p:nvPr>
            <p:ph type="pic" idx="3"/>
          </p:nvPr>
        </p:nvSpPr>
        <p:spPr>
          <a:xfrm>
            <a:off x="677300" y="2568950"/>
            <a:ext cx="1602600" cy="1602600"/>
          </a:xfrm>
          <a:prstGeom prst="ellipse">
            <a:avLst/>
          </a:prstGeom>
          <a:noFill/>
          <a:ln>
            <a:noFill/>
          </a:ln>
          <a:effectLst>
            <a:outerShdw blurRad="300038" dist="95250" dir="7200000" algn="bl" rotWithShape="0">
              <a:schemeClr val="accent3">
                <a:alpha val="33000"/>
              </a:schemeClr>
            </a:outerShdw>
          </a:effectLst>
        </p:spPr>
      </p:sp>
      <p:sp>
        <p:nvSpPr>
          <p:cNvPr id="268" name="Google Shape;268;p34"/>
          <p:cNvSpPr txBox="1">
            <a:spLocks noGrp="1"/>
          </p:cNvSpPr>
          <p:nvPr>
            <p:ph type="subTitle" idx="4"/>
          </p:nvPr>
        </p:nvSpPr>
        <p:spPr>
          <a:xfrm>
            <a:off x="4920000" y="4459000"/>
            <a:ext cx="3924000" cy="3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 Medium"/>
              <a:buNone/>
              <a:defRPr sz="1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 Medium"/>
              <a:buNone/>
              <a:defRPr sz="1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 Medium"/>
              <a:buNone/>
              <a:defRPr sz="1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 Medium"/>
              <a:buNone/>
              <a:defRPr sz="1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 Medium"/>
              <a:buNone/>
              <a:defRPr sz="1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 Medium"/>
              <a:buNone/>
              <a:defRPr sz="1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 Medium"/>
              <a:buNone/>
              <a:defRPr sz="1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 Medium"/>
              <a:buNone/>
              <a:defRPr sz="1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 Medium"/>
              <a:buNone/>
              <a:defRPr sz="1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+ Community UI (Light)">
  <p:cSld name="TITLE_1_3">
    <p:bg>
      <p:bgPr>
        <a:gradFill>
          <a:gsLst>
            <a:gs pos="0">
              <a:schemeClr val="accent5"/>
            </a:gs>
            <a:gs pos="50000">
              <a:schemeClr val="accent5"/>
            </a:gs>
            <a:gs pos="100000">
              <a:srgbClr val="E3E8F2"/>
            </a:gs>
          </a:gsLst>
          <a:lin ang="2700006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 rot="10800000" flipH="1">
            <a:off x="17100" y="0"/>
            <a:ext cx="5927700" cy="5143500"/>
          </a:xfrm>
          <a:prstGeom prst="round1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50000">
                <a:schemeClr val="accent5"/>
              </a:gs>
              <a:gs pos="100000">
                <a:srgbClr val="E3E8F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ctrTitle"/>
          </p:nvPr>
        </p:nvSpPr>
        <p:spPr>
          <a:xfrm>
            <a:off x="255825" y="590600"/>
            <a:ext cx="4313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Work Sans Light"/>
              <a:buNone/>
              <a:defRPr sz="44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Work Sans Light"/>
              <a:buNone/>
              <a:defRPr sz="44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Work Sans Light"/>
              <a:buNone/>
              <a:defRPr sz="44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Work Sans Light"/>
              <a:buNone/>
              <a:defRPr sz="44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Work Sans Light"/>
              <a:buNone/>
              <a:defRPr sz="44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Work Sans Light"/>
              <a:buNone/>
              <a:defRPr sz="44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Work Sans Light"/>
              <a:buNone/>
              <a:defRPr sz="44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Work Sans Light"/>
              <a:buNone/>
              <a:defRPr sz="44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297025" y="2795025"/>
            <a:ext cx="43134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 t="21599" b="21605"/>
          <a:stretch/>
        </p:blipFill>
        <p:spPr>
          <a:xfrm>
            <a:off x="169508" y="4319673"/>
            <a:ext cx="1877326" cy="4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/>
          <p:nvPr/>
        </p:nvSpPr>
        <p:spPr>
          <a:xfrm>
            <a:off x="255815" y="4672568"/>
            <a:ext cx="408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26D68"/>
                </a:solidFill>
                <a:latin typeface="Work Sans"/>
                <a:ea typeface="Work Sans"/>
                <a:cs typeface="Work Sans"/>
                <a:sym typeface="Work Sans"/>
              </a:rPr>
              <a:t>All-in-One Event &amp; Community Platform</a:t>
            </a:r>
            <a:endParaRPr sz="1200">
              <a:solidFill>
                <a:srgbClr val="026D6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37" name="Google Shape;37;p5"/>
          <p:cNvPicPr preferRelativeResize="0"/>
          <p:nvPr/>
        </p:nvPicPr>
        <p:blipFill rotWithShape="1">
          <a:blip r:embed="rId3">
            <a:alphaModFix amt="4000"/>
          </a:blip>
          <a:srcRect t="179" r="7817" b="169"/>
          <a:stretch/>
        </p:blipFill>
        <p:spPr>
          <a:xfrm rot="10800000" flipH="1">
            <a:off x="5187875" y="2742850"/>
            <a:ext cx="4025550" cy="19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9025" y="1300175"/>
            <a:ext cx="3783226" cy="273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+ Hybrid Engagement UI">
  <p:cSld name="TITLE_1_2">
    <p:bg>
      <p:bgPr>
        <a:gradFill>
          <a:gsLst>
            <a:gs pos="0">
              <a:srgbClr val="026D68"/>
            </a:gs>
            <a:gs pos="100000">
              <a:srgbClr val="2A4C5A"/>
            </a:gs>
          </a:gsLst>
          <a:lin ang="8100019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/>
          <p:cNvPicPr preferRelativeResize="0"/>
          <p:nvPr/>
        </p:nvPicPr>
        <p:blipFill rotWithShape="1">
          <a:blip r:embed="rId2">
            <a:alphaModFix/>
          </a:blip>
          <a:srcRect r="7612" b="348"/>
          <a:stretch/>
        </p:blipFill>
        <p:spPr>
          <a:xfrm rot="10800000" flipH="1">
            <a:off x="5187875" y="2626150"/>
            <a:ext cx="4034449" cy="199302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/>
          <p:nvPr/>
        </p:nvSpPr>
        <p:spPr>
          <a:xfrm rot="10800000" flipH="1">
            <a:off x="17100" y="0"/>
            <a:ext cx="5927700" cy="5143500"/>
          </a:xfrm>
          <a:prstGeom prst="round1Rect">
            <a:avLst>
              <a:gd name="adj" fmla="val 50000"/>
            </a:avLst>
          </a:prstGeom>
          <a:gradFill>
            <a:gsLst>
              <a:gs pos="0">
                <a:srgbClr val="026D68"/>
              </a:gs>
              <a:gs pos="100000">
                <a:srgbClr val="2A4C5A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ctrTitle"/>
          </p:nvPr>
        </p:nvSpPr>
        <p:spPr>
          <a:xfrm>
            <a:off x="255825" y="590600"/>
            <a:ext cx="4313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1"/>
          </p:nvPr>
        </p:nvSpPr>
        <p:spPr>
          <a:xfrm>
            <a:off x="297025" y="2795025"/>
            <a:ext cx="43134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 t="21599" b="21605"/>
          <a:stretch/>
        </p:blipFill>
        <p:spPr>
          <a:xfrm>
            <a:off x="169508" y="4319673"/>
            <a:ext cx="1877326" cy="4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/>
          <p:nvPr/>
        </p:nvSpPr>
        <p:spPr>
          <a:xfrm>
            <a:off x="255815" y="4672568"/>
            <a:ext cx="408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CE0A6"/>
                </a:solidFill>
                <a:latin typeface="Work Sans"/>
                <a:ea typeface="Work Sans"/>
                <a:cs typeface="Work Sans"/>
                <a:sym typeface="Work Sans"/>
              </a:rPr>
              <a:t>All-in-One Event &amp; Community Platform</a:t>
            </a:r>
            <a:endParaRPr sz="1200">
              <a:solidFill>
                <a:srgbClr val="6CE0A6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46" name="Google Shape;46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3750" y="924600"/>
            <a:ext cx="3180975" cy="3186350"/>
          </a:xfrm>
          <a:prstGeom prst="rect">
            <a:avLst/>
          </a:prstGeom>
          <a:noFill/>
          <a:ln>
            <a:noFill/>
          </a:ln>
          <a:effectLst>
            <a:outerShdw blurRad="500063" dist="152400" dir="534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+ Hybrid Engagement UI (Light)">
  <p:cSld name="TITLE_1_3_1">
    <p:bg>
      <p:bgPr>
        <a:gradFill>
          <a:gsLst>
            <a:gs pos="0">
              <a:schemeClr val="accent5"/>
            </a:gs>
            <a:gs pos="50000">
              <a:schemeClr val="accent5"/>
            </a:gs>
            <a:gs pos="100000">
              <a:srgbClr val="E3E8F2"/>
            </a:gs>
          </a:gsLst>
          <a:lin ang="2700006" scaled="0"/>
        </a:gra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7"/>
          <p:cNvPicPr preferRelativeResize="0"/>
          <p:nvPr/>
        </p:nvPicPr>
        <p:blipFill rotWithShape="1">
          <a:blip r:embed="rId2">
            <a:alphaModFix amt="4000"/>
          </a:blip>
          <a:srcRect t="179" r="7817" b="169"/>
          <a:stretch/>
        </p:blipFill>
        <p:spPr>
          <a:xfrm rot="10800000" flipH="1">
            <a:off x="5187875" y="1233075"/>
            <a:ext cx="4025550" cy="19930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/>
          <p:nvPr/>
        </p:nvSpPr>
        <p:spPr>
          <a:xfrm rot="10800000" flipH="1">
            <a:off x="17100" y="0"/>
            <a:ext cx="5927700" cy="5143500"/>
          </a:xfrm>
          <a:prstGeom prst="round1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50000">
                <a:schemeClr val="accent5"/>
              </a:gs>
              <a:gs pos="100000">
                <a:srgbClr val="E3E8F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ctrTitle"/>
          </p:nvPr>
        </p:nvSpPr>
        <p:spPr>
          <a:xfrm>
            <a:off x="255825" y="590600"/>
            <a:ext cx="4313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Work Sans Light"/>
              <a:buNone/>
              <a:defRPr sz="44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Work Sans Light"/>
              <a:buNone/>
              <a:defRPr sz="44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Work Sans Light"/>
              <a:buNone/>
              <a:defRPr sz="44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Work Sans Light"/>
              <a:buNone/>
              <a:defRPr sz="44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Work Sans Light"/>
              <a:buNone/>
              <a:defRPr sz="44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Work Sans Light"/>
              <a:buNone/>
              <a:defRPr sz="44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Work Sans Light"/>
              <a:buNone/>
              <a:defRPr sz="44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Work Sans Light"/>
              <a:buNone/>
              <a:defRPr sz="44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297025" y="2795025"/>
            <a:ext cx="43134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pic>
        <p:nvPicPr>
          <p:cNvPr id="52" name="Google Shape;52;p7"/>
          <p:cNvPicPr preferRelativeResize="0"/>
          <p:nvPr/>
        </p:nvPicPr>
        <p:blipFill rotWithShape="1">
          <a:blip r:embed="rId3">
            <a:alphaModFix/>
          </a:blip>
          <a:srcRect t="21599" b="21605"/>
          <a:stretch/>
        </p:blipFill>
        <p:spPr>
          <a:xfrm>
            <a:off x="169508" y="4319673"/>
            <a:ext cx="1877326" cy="4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 txBox="1"/>
          <p:nvPr/>
        </p:nvSpPr>
        <p:spPr>
          <a:xfrm>
            <a:off x="255815" y="4672568"/>
            <a:ext cx="408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26D68"/>
                </a:solidFill>
                <a:latin typeface="Work Sans"/>
                <a:ea typeface="Work Sans"/>
                <a:cs typeface="Work Sans"/>
                <a:sym typeface="Work Sans"/>
              </a:rPr>
              <a:t>All-in-One Event &amp; Community Platform</a:t>
            </a:r>
            <a:endParaRPr sz="1200">
              <a:solidFill>
                <a:srgbClr val="026D6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4" name="Google Shape;5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3750" y="924600"/>
            <a:ext cx="3180975" cy="3186350"/>
          </a:xfrm>
          <a:prstGeom prst="rect">
            <a:avLst/>
          </a:prstGeom>
          <a:noFill/>
          <a:ln>
            <a:noFill/>
          </a:ln>
          <a:effectLst>
            <a:outerShdw blurRad="500063" dist="152400" dir="534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+ In Person UI">
  <p:cSld name="TITLE_1_1_2">
    <p:bg>
      <p:bgPr>
        <a:gradFill>
          <a:gsLst>
            <a:gs pos="0">
              <a:srgbClr val="026D68"/>
            </a:gs>
            <a:gs pos="100000">
              <a:srgbClr val="2A4C5A"/>
            </a:gs>
          </a:gsLst>
          <a:lin ang="8100019" scaled="0"/>
        </a:gra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 r="5087" b="348"/>
          <a:stretch/>
        </p:blipFill>
        <p:spPr>
          <a:xfrm rot="10800000" flipH="1">
            <a:off x="5051024" y="2400800"/>
            <a:ext cx="4144599" cy="19930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/>
          <p:nvPr/>
        </p:nvSpPr>
        <p:spPr>
          <a:xfrm rot="10800000" flipH="1">
            <a:off x="17100" y="0"/>
            <a:ext cx="5927700" cy="5143500"/>
          </a:xfrm>
          <a:prstGeom prst="round1Rect">
            <a:avLst>
              <a:gd name="adj" fmla="val 50000"/>
            </a:avLst>
          </a:prstGeom>
          <a:gradFill>
            <a:gsLst>
              <a:gs pos="0">
                <a:srgbClr val="026D68"/>
              </a:gs>
              <a:gs pos="100000">
                <a:srgbClr val="2A4C5A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ctrTitle"/>
          </p:nvPr>
        </p:nvSpPr>
        <p:spPr>
          <a:xfrm>
            <a:off x="255825" y="590600"/>
            <a:ext cx="4313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ubTitle" idx="1"/>
          </p:nvPr>
        </p:nvSpPr>
        <p:spPr>
          <a:xfrm>
            <a:off x="297025" y="2795025"/>
            <a:ext cx="43134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pic>
        <p:nvPicPr>
          <p:cNvPr id="60" name="Google Shape;60;p8"/>
          <p:cNvPicPr preferRelativeResize="0"/>
          <p:nvPr/>
        </p:nvPicPr>
        <p:blipFill rotWithShape="1">
          <a:blip r:embed="rId3">
            <a:alphaModFix/>
          </a:blip>
          <a:srcRect t="21599" b="21605"/>
          <a:stretch/>
        </p:blipFill>
        <p:spPr>
          <a:xfrm>
            <a:off x="169508" y="4319673"/>
            <a:ext cx="1877326" cy="4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/>
        </p:nvSpPr>
        <p:spPr>
          <a:xfrm>
            <a:off x="255815" y="4672568"/>
            <a:ext cx="408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CE0A6"/>
                </a:solidFill>
                <a:latin typeface="Work Sans"/>
                <a:ea typeface="Work Sans"/>
                <a:cs typeface="Work Sans"/>
                <a:sym typeface="Work Sans"/>
              </a:rPr>
              <a:t>All-in-One Event &amp; Community Platform</a:t>
            </a:r>
            <a:endParaRPr sz="1200">
              <a:solidFill>
                <a:srgbClr val="6CE0A6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62" name="Google Shape;6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5800" y="1391775"/>
            <a:ext cx="3888200" cy="281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+ In Person UI (Light)">
  <p:cSld name="TITLE_1_3_1_1">
    <p:bg>
      <p:bgPr>
        <a:gradFill>
          <a:gsLst>
            <a:gs pos="0">
              <a:schemeClr val="accent5"/>
            </a:gs>
            <a:gs pos="50000">
              <a:schemeClr val="accent5"/>
            </a:gs>
            <a:gs pos="100000">
              <a:srgbClr val="E3E8F2"/>
            </a:gs>
          </a:gsLst>
          <a:lin ang="2700006" scaled="0"/>
        </a:gra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9"/>
          <p:cNvPicPr preferRelativeResize="0"/>
          <p:nvPr/>
        </p:nvPicPr>
        <p:blipFill rotWithShape="1">
          <a:blip r:embed="rId2">
            <a:alphaModFix amt="4000"/>
          </a:blip>
          <a:srcRect t="179" r="7817" b="169"/>
          <a:stretch/>
        </p:blipFill>
        <p:spPr>
          <a:xfrm rot="10800000" flipH="1">
            <a:off x="5187875" y="1233075"/>
            <a:ext cx="4025550" cy="19930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9"/>
          <p:cNvSpPr/>
          <p:nvPr/>
        </p:nvSpPr>
        <p:spPr>
          <a:xfrm rot="10800000" flipH="1">
            <a:off x="17100" y="0"/>
            <a:ext cx="5927700" cy="5143500"/>
          </a:xfrm>
          <a:prstGeom prst="round1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50000">
                <a:schemeClr val="accent5"/>
              </a:gs>
              <a:gs pos="100000">
                <a:srgbClr val="E3E8F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ctrTitle"/>
          </p:nvPr>
        </p:nvSpPr>
        <p:spPr>
          <a:xfrm>
            <a:off x="255825" y="590600"/>
            <a:ext cx="4313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Work Sans Light"/>
              <a:buNone/>
              <a:defRPr sz="44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Work Sans Light"/>
              <a:buNone/>
              <a:defRPr sz="44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Work Sans Light"/>
              <a:buNone/>
              <a:defRPr sz="44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Work Sans Light"/>
              <a:buNone/>
              <a:defRPr sz="44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Work Sans Light"/>
              <a:buNone/>
              <a:defRPr sz="44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Work Sans Light"/>
              <a:buNone/>
              <a:defRPr sz="44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Work Sans Light"/>
              <a:buNone/>
              <a:defRPr sz="44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Work Sans Light"/>
              <a:buNone/>
              <a:defRPr sz="44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297025" y="2795025"/>
            <a:ext cx="43134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Work Sans"/>
              <a:buNone/>
              <a:defRPr sz="20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pic>
        <p:nvPicPr>
          <p:cNvPr id="68" name="Google Shape;68;p9"/>
          <p:cNvPicPr preferRelativeResize="0"/>
          <p:nvPr/>
        </p:nvPicPr>
        <p:blipFill rotWithShape="1">
          <a:blip r:embed="rId3">
            <a:alphaModFix/>
          </a:blip>
          <a:srcRect t="21599" b="21605"/>
          <a:stretch/>
        </p:blipFill>
        <p:spPr>
          <a:xfrm>
            <a:off x="169508" y="4319673"/>
            <a:ext cx="1877326" cy="4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/>
          <p:nvPr/>
        </p:nvSpPr>
        <p:spPr>
          <a:xfrm>
            <a:off x="255815" y="4672568"/>
            <a:ext cx="408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26D68"/>
                </a:solidFill>
                <a:latin typeface="Work Sans"/>
                <a:ea typeface="Work Sans"/>
                <a:cs typeface="Work Sans"/>
                <a:sym typeface="Work Sans"/>
              </a:rPr>
              <a:t>All-in-One Event &amp; Community Platform</a:t>
            </a:r>
            <a:endParaRPr sz="1200">
              <a:solidFill>
                <a:srgbClr val="026D6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70" name="Google Shape;70;p9"/>
          <p:cNvPicPr preferRelativeResize="0"/>
          <p:nvPr/>
        </p:nvPicPr>
        <p:blipFill rotWithShape="1">
          <a:blip r:embed="rId4">
            <a:alphaModFix/>
          </a:blip>
          <a:srcRect l="-2608" t="-5556" r="-2587" b="-5567"/>
          <a:stretch/>
        </p:blipFill>
        <p:spPr>
          <a:xfrm>
            <a:off x="5091525" y="1168425"/>
            <a:ext cx="4061376" cy="311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ANK">
  <p:cSld name="TITLE_1_1_1">
    <p:bg>
      <p:bgPr>
        <a:gradFill>
          <a:gsLst>
            <a:gs pos="0">
              <a:srgbClr val="026D68"/>
            </a:gs>
            <a:gs pos="100000">
              <a:srgbClr val="2A4C5A"/>
            </a:gs>
          </a:gsLst>
          <a:lin ang="8100019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 amt="31000"/>
          </a:blip>
          <a:srcRect l="2183" r="18995" b="40141"/>
          <a:stretch/>
        </p:blipFill>
        <p:spPr>
          <a:xfrm rot="-10799989" flipH="1">
            <a:off x="5821825" y="-115719"/>
            <a:ext cx="3441849" cy="119721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rot="10800000" flipH="1">
            <a:off x="17100" y="0"/>
            <a:ext cx="5927700" cy="5143500"/>
          </a:xfrm>
          <a:prstGeom prst="round1Rect">
            <a:avLst>
              <a:gd name="adj" fmla="val 50000"/>
            </a:avLst>
          </a:prstGeom>
          <a:gradFill>
            <a:gsLst>
              <a:gs pos="0">
                <a:srgbClr val="026D68"/>
              </a:gs>
              <a:gs pos="100000">
                <a:srgbClr val="2A4C5A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ctrTitle"/>
          </p:nvPr>
        </p:nvSpPr>
        <p:spPr>
          <a:xfrm>
            <a:off x="255825" y="590600"/>
            <a:ext cx="4313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Font typeface="Work Sans Light"/>
              <a:buNone/>
              <a:defRPr sz="4400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ubTitle" idx="1"/>
          </p:nvPr>
        </p:nvSpPr>
        <p:spPr>
          <a:xfrm>
            <a:off x="297025" y="2795025"/>
            <a:ext cx="43134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Work Sans"/>
              <a:buNone/>
              <a:defRPr sz="2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3">
            <a:alphaModFix/>
          </a:blip>
          <a:srcRect t="21599" b="21605"/>
          <a:stretch/>
        </p:blipFill>
        <p:spPr>
          <a:xfrm>
            <a:off x="169508" y="4319673"/>
            <a:ext cx="1877326" cy="4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0"/>
          <p:cNvSpPr txBox="1"/>
          <p:nvPr/>
        </p:nvSpPr>
        <p:spPr>
          <a:xfrm>
            <a:off x="255815" y="4672568"/>
            <a:ext cx="408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CE0A6"/>
                </a:solidFill>
                <a:latin typeface="Work Sans"/>
                <a:ea typeface="Work Sans"/>
                <a:cs typeface="Work Sans"/>
                <a:sym typeface="Work Sans"/>
              </a:rPr>
              <a:t>All-in-One Event &amp; Community Platform</a:t>
            </a:r>
            <a:endParaRPr sz="1200">
              <a:solidFill>
                <a:srgbClr val="6CE0A6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Work Sans Light"/>
              <a:buNone/>
              <a:defRPr sz="28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Work Sans Light"/>
              <a:buNone/>
              <a:defRPr sz="28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Work Sans Light"/>
              <a:buNone/>
              <a:defRPr sz="28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Work Sans Light"/>
              <a:buNone/>
              <a:defRPr sz="28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Work Sans Light"/>
              <a:buNone/>
              <a:defRPr sz="28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Work Sans Light"/>
              <a:buNone/>
              <a:defRPr sz="28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Work Sans Light"/>
              <a:buNone/>
              <a:defRPr sz="28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Work Sans Light"/>
              <a:buNone/>
              <a:defRPr sz="28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Work Sans Light"/>
              <a:buNone/>
              <a:defRPr sz="280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Work Sans Light"/>
              <a:buChar char="●"/>
              <a:defRPr sz="1800">
                <a:solidFill>
                  <a:schemeClr val="lt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Work Sans Light"/>
              <a:buChar char="○"/>
              <a:defRPr>
                <a:solidFill>
                  <a:schemeClr val="lt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Work Sans Light"/>
              <a:buChar char="■"/>
              <a:defRPr>
                <a:solidFill>
                  <a:schemeClr val="lt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Work Sans Light"/>
              <a:buChar char="●"/>
              <a:defRPr>
                <a:solidFill>
                  <a:schemeClr val="lt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Work Sans Light"/>
              <a:buChar char="○"/>
              <a:defRPr>
                <a:solidFill>
                  <a:schemeClr val="lt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Work Sans Light"/>
              <a:buChar char="■"/>
              <a:defRPr>
                <a:solidFill>
                  <a:schemeClr val="lt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Work Sans Light"/>
              <a:buChar char="●"/>
              <a:defRPr>
                <a:solidFill>
                  <a:schemeClr val="lt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Work Sans Light"/>
              <a:buChar char="○"/>
              <a:defRPr>
                <a:solidFill>
                  <a:schemeClr val="lt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Work Sans Light"/>
              <a:buChar char="■"/>
              <a:defRPr>
                <a:solidFill>
                  <a:schemeClr val="lt2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batson@acep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-attendees.swapcard.com/en/articles/8185509-how-to-qualify-a-contac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-attendees.swapcard.com/en/articles/8185518-exporting-my-team-s-connections-and-lead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/>
          <p:cNvSpPr txBox="1">
            <a:spLocks noGrp="1"/>
          </p:cNvSpPr>
          <p:nvPr>
            <p:ph type="ctrTitle"/>
          </p:nvPr>
        </p:nvSpPr>
        <p:spPr>
          <a:xfrm>
            <a:off x="255825" y="590600"/>
            <a:ext cx="4313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Lead Capture</a:t>
            </a:r>
            <a:endParaRPr dirty="0"/>
          </a:p>
        </p:txBody>
      </p:sp>
      <p:sp>
        <p:nvSpPr>
          <p:cNvPr id="274" name="Google Shape;274;p35"/>
          <p:cNvSpPr txBox="1">
            <a:spLocks noGrp="1"/>
          </p:cNvSpPr>
          <p:nvPr>
            <p:ph type="subTitle" idx="1"/>
          </p:nvPr>
        </p:nvSpPr>
        <p:spPr>
          <a:xfrm>
            <a:off x="297025" y="2795025"/>
            <a:ext cx="43134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to use lead capture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3"/>
          <p:cNvSpPr txBox="1">
            <a:spLocks noGrp="1"/>
          </p:cNvSpPr>
          <p:nvPr>
            <p:ph type="title" idx="2"/>
          </p:nvPr>
        </p:nvSpPr>
        <p:spPr>
          <a:xfrm>
            <a:off x="171075" y="77000"/>
            <a:ext cx="65436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Leads excel export</a:t>
            </a:r>
            <a:endParaRPr/>
          </a:p>
        </p:txBody>
      </p:sp>
      <p:sp>
        <p:nvSpPr>
          <p:cNvPr id="361" name="Google Shape;361;p43"/>
          <p:cNvSpPr txBox="1"/>
          <p:nvPr/>
        </p:nvSpPr>
        <p:spPr>
          <a:xfrm>
            <a:off x="343800" y="851550"/>
            <a:ext cx="85218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The below tabs </a:t>
            </a:r>
            <a:r>
              <a:rPr lang="en" sz="12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with the leads will show up in the exported </a:t>
            </a:r>
            <a:r>
              <a:rPr lang="en" sz="12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Excel file</a:t>
            </a:r>
            <a:r>
              <a:rPr lang="en" sz="12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:</a:t>
            </a:r>
            <a:endParaRPr sz="1200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●"/>
            </a:pPr>
            <a:r>
              <a:rPr lang="en" sz="12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Contacts</a:t>
            </a:r>
            <a:r>
              <a:rPr lang="en" sz="12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: The list of people that connected with exhibitor members.</a:t>
            </a:r>
            <a:endParaRPr sz="1200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●"/>
            </a:pPr>
            <a:r>
              <a:rPr lang="en" sz="12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Meeting confirmed</a:t>
            </a:r>
            <a:r>
              <a:rPr lang="en" sz="12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: The list of people who had a meeting with the exhibitor or its members.</a:t>
            </a:r>
            <a:endParaRPr sz="1200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●"/>
            </a:pPr>
            <a:r>
              <a:rPr lang="en" sz="12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Chat</a:t>
            </a:r>
            <a:r>
              <a:rPr lang="en" sz="12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: The list of people who had a chat with the exhibitor in the exhibitor booth.</a:t>
            </a:r>
            <a:endParaRPr sz="1200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6"/>
          <p:cNvSpPr txBox="1">
            <a:spLocks noGrp="1"/>
          </p:cNvSpPr>
          <p:nvPr>
            <p:ph type="ctrTitle"/>
          </p:nvPr>
        </p:nvSpPr>
        <p:spPr>
          <a:xfrm>
            <a:off x="360450" y="803700"/>
            <a:ext cx="8602200" cy="30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 b="1" dirty="0">
                <a:latin typeface="Work Sans"/>
                <a:ea typeface="Work Sans"/>
                <a:cs typeface="Work Sans"/>
                <a:sym typeface="Work Sans"/>
              </a:rPr>
              <a:t>Thank you for taking the </a:t>
            </a:r>
            <a:endParaRPr sz="2500" b="1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 b="1" dirty="0">
                <a:latin typeface="Work Sans"/>
                <a:ea typeface="Work Sans"/>
                <a:cs typeface="Work Sans"/>
                <a:sym typeface="Work Sans"/>
              </a:rPr>
              <a:t>time to read this presentation.</a:t>
            </a:r>
            <a:endParaRPr sz="2500" b="1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5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00" dirty="0"/>
              <a:t>If needed assistance, </a:t>
            </a:r>
            <a:r>
              <a:rPr lang="en-US" sz="2200" dirty="0"/>
              <a:t>please contact:</a:t>
            </a:r>
            <a:br>
              <a:rPr lang="en-US" sz="2200" dirty="0"/>
            </a:br>
            <a:r>
              <a:rPr lang="en-US" sz="2200" dirty="0"/>
              <a:t>Stephanie Batson</a:t>
            </a:r>
            <a:r>
              <a:rPr lang="en" sz="2200" dirty="0"/>
              <a:t> | Sr. Manager, Exhibits</a:t>
            </a:r>
            <a:br>
              <a:rPr lang="en" sz="2200" dirty="0"/>
            </a:br>
            <a:r>
              <a:rPr lang="en" sz="2200" dirty="0">
                <a:hlinkClick r:id="rId3"/>
              </a:rPr>
              <a:t>sbatson@acep.org</a:t>
            </a:r>
            <a:r>
              <a:rPr lang="en" sz="2200" dirty="0"/>
              <a:t> | 469-499-0174</a:t>
            </a:r>
            <a:endParaRPr sz="2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 txBox="1">
            <a:spLocks noGrp="1"/>
          </p:cNvSpPr>
          <p:nvPr>
            <p:ph type="title"/>
          </p:nvPr>
        </p:nvSpPr>
        <p:spPr>
          <a:xfrm>
            <a:off x="311700" y="583396"/>
            <a:ext cx="8520600" cy="11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40" b="1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TABLE OF CONTENTS</a:t>
            </a:r>
            <a:endParaRPr sz="2540" b="1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94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4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940"/>
          </a:p>
        </p:txBody>
      </p:sp>
      <p:sp>
        <p:nvSpPr>
          <p:cNvPr id="280" name="Google Shape;280;p36"/>
          <p:cNvSpPr txBox="1"/>
          <p:nvPr/>
        </p:nvSpPr>
        <p:spPr>
          <a:xfrm>
            <a:off x="2719400" y="1059650"/>
            <a:ext cx="4857600" cy="3397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9090" algn="l" rtl="0">
              <a:spcBef>
                <a:spcPts val="0"/>
              </a:spcBef>
              <a:spcAft>
                <a:spcPts val="0"/>
              </a:spcAft>
              <a:buClr>
                <a:srgbClr val="D1481D"/>
              </a:buClr>
              <a:buSzPts val="1740"/>
              <a:buFont typeface="Work Sans Light"/>
              <a:buChar char="●"/>
            </a:pPr>
            <a:endParaRPr lang="en" sz="1740" dirty="0">
              <a:solidFill>
                <a:schemeClr val="lt2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457200" lvl="0" indent="-339090" algn="l" rtl="0">
              <a:spcBef>
                <a:spcPts val="0"/>
              </a:spcBef>
              <a:spcAft>
                <a:spcPts val="0"/>
              </a:spcAft>
              <a:buClr>
                <a:srgbClr val="D1481D"/>
              </a:buClr>
              <a:buSzPts val="1740"/>
              <a:buFont typeface="Work Sans Light"/>
              <a:buChar char="●"/>
            </a:pPr>
            <a:r>
              <a:rPr lang="en" sz="1740" dirty="0">
                <a:solidFill>
                  <a:schemeClr val="lt2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How to lead scan</a:t>
            </a:r>
            <a:br>
              <a:rPr lang="en" sz="1740" dirty="0">
                <a:solidFill>
                  <a:schemeClr val="lt2"/>
                </a:solidFill>
                <a:latin typeface="Work Sans Light"/>
                <a:ea typeface="Work Sans Light"/>
                <a:cs typeface="Work Sans Light"/>
                <a:sym typeface="Work Sans Light"/>
              </a:rPr>
            </a:br>
            <a:endParaRPr sz="1740" dirty="0">
              <a:solidFill>
                <a:schemeClr val="lt2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457200" lvl="0" indent="-339090" algn="l" rtl="0">
              <a:spcBef>
                <a:spcPts val="0"/>
              </a:spcBef>
              <a:spcAft>
                <a:spcPts val="0"/>
              </a:spcAft>
              <a:buClr>
                <a:srgbClr val="D1481D"/>
              </a:buClr>
              <a:buSzPts val="1740"/>
              <a:buFont typeface="Work Sans Light"/>
              <a:buChar char="●"/>
            </a:pPr>
            <a:r>
              <a:rPr lang="en" sz="1740" dirty="0">
                <a:solidFill>
                  <a:schemeClr val="lt2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What to lead scan</a:t>
            </a:r>
            <a:br>
              <a:rPr lang="en" sz="1740" dirty="0">
                <a:solidFill>
                  <a:schemeClr val="lt2"/>
                </a:solidFill>
                <a:latin typeface="Work Sans Light"/>
                <a:ea typeface="Work Sans Light"/>
                <a:cs typeface="Work Sans Light"/>
                <a:sym typeface="Work Sans Light"/>
              </a:rPr>
            </a:br>
            <a:endParaRPr sz="1740" dirty="0">
              <a:solidFill>
                <a:schemeClr val="lt2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457200" lvl="0" indent="-339090" algn="l" rtl="0">
              <a:spcBef>
                <a:spcPts val="0"/>
              </a:spcBef>
              <a:spcAft>
                <a:spcPts val="0"/>
              </a:spcAft>
              <a:buClr>
                <a:srgbClr val="D1481D"/>
              </a:buClr>
              <a:buSzPts val="1740"/>
              <a:buFont typeface="Work Sans Light"/>
              <a:buChar char="●"/>
            </a:pPr>
            <a:r>
              <a:rPr lang="en" sz="1740" dirty="0">
                <a:solidFill>
                  <a:schemeClr val="lt2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Options after scanning</a:t>
            </a:r>
            <a:br>
              <a:rPr lang="en" sz="1740" dirty="0">
                <a:solidFill>
                  <a:schemeClr val="lt2"/>
                </a:solidFill>
                <a:latin typeface="Work Sans Light"/>
                <a:ea typeface="Work Sans Light"/>
                <a:cs typeface="Work Sans Light"/>
                <a:sym typeface="Work Sans Light"/>
              </a:rPr>
            </a:br>
            <a:endParaRPr sz="1740" dirty="0">
              <a:solidFill>
                <a:schemeClr val="lt2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457200" lvl="0" indent="-339090" algn="l" rtl="0">
              <a:spcBef>
                <a:spcPts val="0"/>
              </a:spcBef>
              <a:spcAft>
                <a:spcPts val="0"/>
              </a:spcAft>
              <a:buClr>
                <a:srgbClr val="D1481D"/>
              </a:buClr>
              <a:buSzPts val="1740"/>
              <a:buFont typeface="Work Sans Light"/>
              <a:buChar char="●"/>
            </a:pPr>
            <a:r>
              <a:rPr lang="en" sz="1740" dirty="0">
                <a:solidFill>
                  <a:schemeClr val="lt2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How to use the leads dashboard</a:t>
            </a:r>
            <a:br>
              <a:rPr lang="en" sz="1740" dirty="0">
                <a:solidFill>
                  <a:schemeClr val="lt2"/>
                </a:solidFill>
                <a:latin typeface="Work Sans Light"/>
                <a:ea typeface="Work Sans Light"/>
                <a:cs typeface="Work Sans Light"/>
                <a:sym typeface="Work Sans Light"/>
              </a:rPr>
            </a:br>
            <a:endParaRPr sz="1740" dirty="0">
              <a:solidFill>
                <a:schemeClr val="lt2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457200" lvl="0" indent="-339090" algn="l" rtl="0">
              <a:spcBef>
                <a:spcPts val="0"/>
              </a:spcBef>
              <a:spcAft>
                <a:spcPts val="0"/>
              </a:spcAft>
              <a:buClr>
                <a:srgbClr val="D1481D"/>
              </a:buClr>
              <a:buSzPts val="1740"/>
              <a:buFont typeface="Work Sans Light"/>
              <a:buChar char="●"/>
            </a:pPr>
            <a:r>
              <a:rPr lang="en" sz="1740" dirty="0">
                <a:solidFill>
                  <a:schemeClr val="lt2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How to export the leads</a:t>
            </a:r>
            <a:br>
              <a:rPr lang="en" sz="1740" dirty="0">
                <a:solidFill>
                  <a:schemeClr val="lt2"/>
                </a:solidFill>
                <a:latin typeface="Work Sans Light"/>
                <a:ea typeface="Work Sans Light"/>
                <a:cs typeface="Work Sans Light"/>
                <a:sym typeface="Work Sans Light"/>
              </a:rPr>
            </a:br>
            <a:endParaRPr sz="1740" dirty="0">
              <a:solidFill>
                <a:schemeClr val="lt2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457200" lvl="0" indent="-339090" algn="l" rtl="0">
              <a:spcBef>
                <a:spcPts val="0"/>
              </a:spcBef>
              <a:spcAft>
                <a:spcPts val="0"/>
              </a:spcAft>
              <a:buClr>
                <a:srgbClr val="D1481D"/>
              </a:buClr>
              <a:buSzPts val="1740"/>
              <a:buFont typeface="Work Sans Light"/>
              <a:buChar char="●"/>
            </a:pPr>
            <a:r>
              <a:rPr lang="en" sz="1740" dirty="0">
                <a:solidFill>
                  <a:schemeClr val="lt2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About the leads excel</a:t>
            </a:r>
            <a:endParaRPr sz="1740" dirty="0">
              <a:solidFill>
                <a:schemeClr val="lt2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8"/>
          <p:cNvSpPr txBox="1">
            <a:spLocks noGrp="1"/>
          </p:cNvSpPr>
          <p:nvPr>
            <p:ph type="title" idx="2"/>
          </p:nvPr>
        </p:nvSpPr>
        <p:spPr>
          <a:xfrm>
            <a:off x="171075" y="77000"/>
            <a:ext cx="65436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lead scan?</a:t>
            </a:r>
            <a:endParaRPr/>
          </a:p>
        </p:txBody>
      </p:sp>
      <p:pic>
        <p:nvPicPr>
          <p:cNvPr id="298" name="Google Shape;29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459" y="804025"/>
            <a:ext cx="1967990" cy="4045326"/>
          </a:xfrm>
          <a:prstGeom prst="rect">
            <a:avLst/>
          </a:prstGeom>
          <a:noFill/>
          <a:ln>
            <a:noFill/>
          </a:ln>
          <a:effectLst>
            <a:outerShdw blurRad="285750" dist="19050" dir="5400000" algn="bl" rotWithShape="0">
              <a:srgbClr val="000000">
                <a:alpha val="15000"/>
              </a:srgbClr>
            </a:outerShdw>
          </a:effectLst>
        </p:spPr>
      </p:pic>
      <p:sp>
        <p:nvSpPr>
          <p:cNvPr id="299" name="Google Shape;299;p38"/>
          <p:cNvSpPr txBox="1"/>
          <p:nvPr/>
        </p:nvSpPr>
        <p:spPr>
          <a:xfrm>
            <a:off x="2917689" y="2106225"/>
            <a:ext cx="3880500" cy="2058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00C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Open the app and click the </a:t>
            </a:r>
            <a:r>
              <a:rPr lang="en" sz="1200" b="1" dirty="0">
                <a:solidFill>
                  <a:srgbClr val="026D68"/>
                </a:solidFill>
                <a:latin typeface="Poppins"/>
                <a:ea typeface="Poppins"/>
                <a:cs typeface="Poppins"/>
                <a:sym typeface="Poppins"/>
              </a:rPr>
              <a:t>scan icon on the bottom of the screen.</a:t>
            </a:r>
            <a:r>
              <a:rPr lang="en" sz="12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This opens up a QR code/barcode </a:t>
            </a:r>
            <a:r>
              <a:rPr lang="en" sz="1200" b="1" dirty="0">
                <a:solidFill>
                  <a:srgbClr val="026D68"/>
                </a:solidFill>
                <a:latin typeface="Poppins"/>
                <a:ea typeface="Poppins"/>
                <a:cs typeface="Poppins"/>
                <a:sym typeface="Poppins"/>
              </a:rPr>
              <a:t>scanner</a:t>
            </a:r>
            <a:r>
              <a:rPr lang="en" sz="1200" dirty="0">
                <a:solidFill>
                  <a:srgbClr val="026D68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 dirty="0">
              <a:solidFill>
                <a:srgbClr val="282F3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00C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282F3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62F3D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300" name="Google Shape;300;p38"/>
          <p:cNvPicPr preferRelativeResize="0"/>
          <p:nvPr/>
        </p:nvPicPr>
        <p:blipFill rotWithShape="1">
          <a:blip r:embed="rId4">
            <a:alphaModFix/>
          </a:blip>
          <a:srcRect t="6667" b="9036"/>
          <a:stretch/>
        </p:blipFill>
        <p:spPr>
          <a:xfrm>
            <a:off x="6831600" y="804025"/>
            <a:ext cx="1968001" cy="3590635"/>
          </a:xfrm>
          <a:prstGeom prst="rect">
            <a:avLst/>
          </a:prstGeom>
          <a:noFill/>
          <a:ln>
            <a:noFill/>
          </a:ln>
          <a:effectLst>
            <a:outerShdw blurRad="285750" dist="19050" dir="5400000" algn="bl" rotWithShape="0">
              <a:srgbClr val="000000">
                <a:alpha val="15000"/>
              </a:srgbClr>
            </a:outerShdw>
          </a:effec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6518835-69DD-4B4E-7823-34ADCA6D540C}"/>
              </a:ext>
            </a:extLst>
          </p:cNvPr>
          <p:cNvCxnSpPr>
            <a:cxnSpLocks/>
          </p:cNvCxnSpPr>
          <p:nvPr/>
        </p:nvCxnSpPr>
        <p:spPr>
          <a:xfrm flipH="1">
            <a:off x="1400961" y="3032151"/>
            <a:ext cx="1516728" cy="1428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F126B15-7C98-F3FB-5943-2838B2E888A2}"/>
              </a:ext>
            </a:extLst>
          </p:cNvPr>
          <p:cNvCxnSpPr/>
          <p:nvPr/>
        </p:nvCxnSpPr>
        <p:spPr>
          <a:xfrm flipV="1">
            <a:off x="3763491" y="3073276"/>
            <a:ext cx="3706666" cy="124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9"/>
          <p:cNvSpPr txBox="1">
            <a:spLocks noGrp="1"/>
          </p:cNvSpPr>
          <p:nvPr>
            <p:ph type="title" idx="2"/>
          </p:nvPr>
        </p:nvSpPr>
        <p:spPr>
          <a:xfrm>
            <a:off x="171075" y="77000"/>
            <a:ext cx="65436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lead scan?</a:t>
            </a:r>
            <a:endParaRPr/>
          </a:p>
        </p:txBody>
      </p:sp>
      <p:sp>
        <p:nvSpPr>
          <p:cNvPr id="310" name="Google Shape;310;p39"/>
          <p:cNvSpPr txBox="1"/>
          <p:nvPr/>
        </p:nvSpPr>
        <p:spPr>
          <a:xfrm>
            <a:off x="530775" y="630250"/>
            <a:ext cx="6857100" cy="283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There are generally two options, depending on what the organizer decides to do:</a:t>
            </a:r>
            <a:br>
              <a:rPr lang="en" sz="10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000" b="0" i="0" u="none" strike="noStrike" cap="non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8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11" name="Google Shape;311;p39"/>
          <p:cNvSpPr/>
          <p:nvPr/>
        </p:nvSpPr>
        <p:spPr>
          <a:xfrm>
            <a:off x="3579428" y="2182041"/>
            <a:ext cx="232200" cy="23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ofia"/>
              <a:buNone/>
            </a:pPr>
            <a:r>
              <a:rPr lang="en" sz="90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110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2" name="Google Shape;312;p39"/>
          <p:cNvSpPr/>
          <p:nvPr/>
        </p:nvSpPr>
        <p:spPr>
          <a:xfrm>
            <a:off x="3579425" y="3042099"/>
            <a:ext cx="232200" cy="23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ofia"/>
              <a:buNone/>
            </a:pPr>
            <a:r>
              <a:rPr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110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3" name="Google Shape;313;p39"/>
          <p:cNvSpPr txBox="1"/>
          <p:nvPr/>
        </p:nvSpPr>
        <p:spPr>
          <a:xfrm>
            <a:off x="3811623" y="2150200"/>
            <a:ext cx="49902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Scan the QR code or barcode on a printed badge </a:t>
            </a:r>
            <a:endParaRPr lang="en-US" sz="11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>
              <a:lnSpc>
                <a:spcPct val="114999"/>
              </a:lnSpc>
            </a:pPr>
            <a:r>
              <a:rPr lang="en" sz="1200" i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(quickest method of scanning)</a:t>
            </a:r>
            <a:br>
              <a:rPr lang="en" sz="1200" i="1">
                <a:latin typeface="Poppins"/>
                <a:ea typeface="Poppins"/>
                <a:cs typeface="Poppins"/>
              </a:rPr>
            </a:br>
            <a:endParaRPr lang="en-US" sz="1100">
              <a:solidFill>
                <a:schemeClr val="dk2"/>
              </a:solidFill>
              <a:latin typeface="Poppins"/>
              <a:ea typeface="Poppins"/>
              <a:cs typeface="Poppins"/>
            </a:endParaRPr>
          </a:p>
          <a:p>
            <a:pPr>
              <a:lnSpc>
                <a:spcPct val="115000"/>
              </a:lnSpc>
            </a:pPr>
            <a:endParaRPr lang="en" sz="12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Scan the QR code or barcode from the </a:t>
            </a:r>
            <a:r>
              <a:rPr lang="en" sz="120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Swapcard</a:t>
            </a:r>
            <a:r>
              <a:rPr lang="en"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or Event app</a:t>
            </a:r>
            <a:endParaRPr sz="1200">
              <a:solidFill>
                <a:schemeClr val="dk2"/>
              </a:solidFill>
              <a:latin typeface="Poppins SemiBold"/>
              <a:ea typeface="Poppins SemiBold"/>
              <a:cs typeface="Poppins SemiBold"/>
            </a:endParaRPr>
          </a:p>
          <a:p>
            <a:pPr>
              <a:lnSpc>
                <a:spcPct val="114999"/>
              </a:lnSpc>
            </a:pPr>
            <a:r>
              <a:rPr lang="en" sz="1200" i="1">
                <a:solidFill>
                  <a:schemeClr val="dk2"/>
                </a:solidFill>
                <a:latin typeface="Poppins"/>
                <a:ea typeface="Poppins"/>
                <a:cs typeface="Poppins"/>
              </a:rPr>
              <a:t>(QR code is accessible from a button on the event home page)</a:t>
            </a:r>
          </a:p>
          <a:p>
            <a:pPr>
              <a:lnSpc>
                <a:spcPct val="115000"/>
              </a:lnSpc>
            </a:pPr>
            <a:endParaRPr lang="en-US" sz="1200" i="1">
              <a:solidFill>
                <a:schemeClr val="dk2"/>
              </a:solidFill>
              <a:latin typeface="Poppins"/>
              <a:ea typeface="Poppins"/>
              <a:cs typeface="Poppins"/>
            </a:endParaRPr>
          </a:p>
        </p:txBody>
      </p:sp>
      <p:pic>
        <p:nvPicPr>
          <p:cNvPr id="315" name="Google Shape;315;p39"/>
          <p:cNvPicPr preferRelativeResize="0"/>
          <p:nvPr/>
        </p:nvPicPr>
        <p:blipFill rotWithShape="1">
          <a:blip r:embed="rId3">
            <a:alphaModFix/>
          </a:blip>
          <a:srcRect t="34537"/>
          <a:stretch/>
        </p:blipFill>
        <p:spPr>
          <a:xfrm>
            <a:off x="655600" y="1605849"/>
            <a:ext cx="2029900" cy="2875873"/>
          </a:xfrm>
          <a:prstGeom prst="rect">
            <a:avLst/>
          </a:prstGeom>
          <a:noFill/>
          <a:ln>
            <a:noFill/>
          </a:ln>
          <a:effectLst>
            <a:outerShdw blurRad="285750" dist="19050" dir="5400000" algn="bl" rotWithShape="0">
              <a:srgbClr val="000000">
                <a:alpha val="1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0"/>
          <p:cNvSpPr txBox="1">
            <a:spLocks noGrp="1"/>
          </p:cNvSpPr>
          <p:nvPr>
            <p:ph type="title" idx="2"/>
          </p:nvPr>
        </p:nvSpPr>
        <p:spPr>
          <a:xfrm>
            <a:off x="171075" y="77000"/>
            <a:ext cx="65436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Options after scanning</a:t>
            </a:r>
            <a:endParaRPr/>
          </a:p>
        </p:txBody>
      </p:sp>
      <p:sp>
        <p:nvSpPr>
          <p:cNvPr id="321" name="Google Shape;321;p40"/>
          <p:cNvSpPr/>
          <p:nvPr/>
        </p:nvSpPr>
        <p:spPr>
          <a:xfrm>
            <a:off x="4516116" y="1032804"/>
            <a:ext cx="232200" cy="23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ofia"/>
              <a:buNone/>
            </a:pPr>
            <a:r>
              <a:rPr lang="en" sz="90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110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2" name="Google Shape;322;p40"/>
          <p:cNvSpPr/>
          <p:nvPr/>
        </p:nvSpPr>
        <p:spPr>
          <a:xfrm>
            <a:off x="4516113" y="1940049"/>
            <a:ext cx="232200" cy="23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ofia"/>
              <a:buNone/>
            </a:pPr>
            <a:r>
              <a:rPr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110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3" name="Google Shape;323;p40"/>
          <p:cNvSpPr/>
          <p:nvPr/>
        </p:nvSpPr>
        <p:spPr>
          <a:xfrm>
            <a:off x="4516113" y="3297524"/>
            <a:ext cx="232200" cy="23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ofia"/>
              <a:buNone/>
            </a:pPr>
            <a:r>
              <a:rPr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110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4" name="Google Shape;324;p40"/>
          <p:cNvSpPr txBox="1"/>
          <p:nvPr/>
        </p:nvSpPr>
        <p:spPr>
          <a:xfrm>
            <a:off x="3043263" y="1265585"/>
            <a:ext cx="31779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 pop-up will tell you </a:t>
            </a:r>
            <a:br>
              <a:rPr lang="en"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if the scan was successful.</a:t>
            </a:r>
            <a:endParaRPr sz="1200">
              <a:solidFill>
                <a:schemeClr val="dk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25" name="Google Shape;325;p40"/>
          <p:cNvSpPr txBox="1"/>
          <p:nvPr/>
        </p:nvSpPr>
        <p:spPr>
          <a:xfrm>
            <a:off x="2825750" y="2209575"/>
            <a:ext cx="3612900" cy="24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Scanning automatically creates a connection between you and the person you scan. They will then land in your own contact list as well as the team’s contact list.</a:t>
            </a:r>
            <a:br>
              <a:rPr lang="en" sz="12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" sz="12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3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12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 can also export, print, or delete the contact and, if you have set up a </a:t>
            </a:r>
            <a:r>
              <a:rPr lang="en" sz="1200" b="1" dirty="0">
                <a:solidFill>
                  <a:srgbClr val="026D68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Lead Qualification</a:t>
            </a:r>
            <a:r>
              <a:rPr lang="en" sz="12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2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form, you can then add more details about this lead.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dirty="0">
                <a:solidFill>
                  <a:srgbClr val="FF0000"/>
                </a:solidFill>
                <a:latin typeface="Poppins"/>
                <a:ea typeface="Poppins SemiBold"/>
                <a:cs typeface="Poppins"/>
                <a:sym typeface="Poppins"/>
              </a:rPr>
              <a:t>Note: All team members will use the same Lead Qualification form. We suggest having your primary point of contact set this up if you want to use this feature.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326" name="Google Shape;32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2175" y="1032788"/>
            <a:ext cx="2460750" cy="3239393"/>
          </a:xfrm>
          <a:prstGeom prst="rect">
            <a:avLst/>
          </a:prstGeom>
          <a:noFill/>
          <a:ln>
            <a:noFill/>
          </a:ln>
          <a:effectLst>
            <a:outerShdw blurRad="285750" dist="19050" dir="5400000" algn="bl" rotWithShape="0">
              <a:srgbClr val="000000">
                <a:alpha val="15000"/>
              </a:srgbClr>
            </a:outerShdw>
          </a:effectLst>
        </p:spPr>
      </p:pic>
      <p:pic>
        <p:nvPicPr>
          <p:cNvPr id="327" name="Google Shape;32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050" y="812949"/>
            <a:ext cx="2460750" cy="600326"/>
          </a:xfrm>
          <a:prstGeom prst="rect">
            <a:avLst/>
          </a:prstGeom>
          <a:noFill/>
          <a:ln>
            <a:noFill/>
          </a:ln>
          <a:effectLst>
            <a:outerShdw blurRad="285750" dist="19050" dir="5400000" algn="bl" rotWithShape="0">
              <a:srgbClr val="000000">
                <a:alpha val="15000"/>
              </a:srgbClr>
            </a:outerShdw>
            <a:reflection endPos="30000" dist="38100" dir="5400000" fadeDir="5400012" sy="-100000" algn="bl" rotWithShape="0"/>
          </a:effectLst>
        </p:spPr>
      </p:pic>
      <p:pic>
        <p:nvPicPr>
          <p:cNvPr id="328" name="Google Shape;328;p40"/>
          <p:cNvPicPr preferRelativeResize="0"/>
          <p:nvPr/>
        </p:nvPicPr>
        <p:blipFill rotWithShape="1">
          <a:blip r:embed="rId6">
            <a:alphaModFix/>
          </a:blip>
          <a:srcRect t="11839" r="-3594"/>
          <a:stretch/>
        </p:blipFill>
        <p:spPr>
          <a:xfrm>
            <a:off x="203050" y="1413263"/>
            <a:ext cx="2549201" cy="3061301"/>
          </a:xfrm>
          <a:prstGeom prst="rect">
            <a:avLst/>
          </a:prstGeom>
          <a:noFill/>
          <a:ln>
            <a:noFill/>
          </a:ln>
          <a:effectLst>
            <a:outerShdw blurRad="285750" dist="19050" dir="5400000" algn="bl" rotWithShape="0">
              <a:srgbClr val="000000">
                <a:alpha val="1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 idx="2"/>
          </p:nvPr>
        </p:nvSpPr>
        <p:spPr>
          <a:xfrm>
            <a:off x="171075" y="77000"/>
            <a:ext cx="65436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Create the Lead Qualification form</a:t>
            </a:r>
            <a:endParaRPr/>
          </a:p>
        </p:txBody>
      </p:sp>
      <p:sp>
        <p:nvSpPr>
          <p:cNvPr id="367" name="Google Shape;367;p44"/>
          <p:cNvSpPr txBox="1"/>
          <p:nvPr/>
        </p:nvSpPr>
        <p:spPr>
          <a:xfrm>
            <a:off x="171450" y="437300"/>
            <a:ext cx="32427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100" b="0" i="0" u="none" strike="noStrike" cap="none" dirty="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Light"/>
              <a:buAutoNum type="arabicPeriod"/>
            </a:pPr>
            <a:r>
              <a:rPr lang="en-US" sz="1100" dirty="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After accessing the </a:t>
            </a:r>
            <a:r>
              <a:rPr lang="en-US" sz="1100" b="1" dirty="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Exhibitor Center</a:t>
            </a:r>
            <a:r>
              <a:rPr lang="en-US" sz="1100" dirty="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, g</a:t>
            </a:r>
            <a:r>
              <a:rPr lang="en-US" sz="1100" b="0" i="0" u="none" strike="noStrike" cap="none" dirty="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o to </a:t>
            </a:r>
            <a:r>
              <a:rPr lang="en-US" sz="1100" b="1" i="0" u="none" strike="noStrike" cap="none" dirty="0">
                <a:solidFill>
                  <a:srgbClr val="026D68"/>
                </a:solidFill>
                <a:latin typeface="Work Sans"/>
                <a:ea typeface="Work Sans"/>
                <a:cs typeface="Work Sans"/>
                <a:sym typeface="Work Sans"/>
              </a:rPr>
              <a:t>Leads</a:t>
            </a:r>
            <a:r>
              <a:rPr lang="en-US" sz="1100" dirty="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and then </a:t>
            </a:r>
            <a:r>
              <a:rPr lang="en-US" sz="1100" b="1" i="0" u="none" strike="noStrike" cap="none" dirty="0">
                <a:solidFill>
                  <a:srgbClr val="026D68"/>
                </a:solidFill>
                <a:latin typeface="Work Sans"/>
                <a:ea typeface="Work Sans"/>
                <a:cs typeface="Work Sans"/>
                <a:sym typeface="Work Sans"/>
              </a:rPr>
              <a:t>Lead qualification</a:t>
            </a:r>
            <a:r>
              <a:rPr lang="en-US" sz="1100" i="0" u="none" strike="noStrike" cap="none" dirty="0">
                <a:solidFill>
                  <a:srgbClr val="026D68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.</a:t>
            </a:r>
            <a:br>
              <a:rPr lang="en-US" sz="1100" b="0" i="0" u="none" strike="noStrike" cap="none" dirty="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</a:br>
            <a:endParaRPr lang="en-US" sz="1100" b="0" i="0" u="none" strike="noStrike" cap="none" dirty="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Light"/>
              <a:buAutoNum type="arabicPeriod"/>
            </a:pPr>
            <a:r>
              <a:rPr lang="en-US" sz="1100" dirty="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Press</a:t>
            </a:r>
            <a:r>
              <a:rPr lang="en-US" sz="1100" b="0" i="0" u="none" strike="noStrike" cap="none" dirty="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the </a:t>
            </a:r>
            <a:r>
              <a:rPr lang="en-US" sz="1100" b="1" i="0" u="none" strike="noStrike" cap="none" dirty="0">
                <a:solidFill>
                  <a:srgbClr val="026D68"/>
                </a:solidFill>
                <a:latin typeface="Work Sans"/>
                <a:ea typeface="Work Sans"/>
                <a:cs typeface="Work Sans"/>
                <a:sym typeface="Work Sans"/>
              </a:rPr>
              <a:t>Customize lead qualification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</a:t>
            </a:r>
            <a:r>
              <a:rPr lang="en-US" sz="1100" b="0" i="0" u="none" strike="noStrike" cap="none" dirty="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button.</a:t>
            </a:r>
            <a:br>
              <a:rPr lang="en-US" sz="1100" b="0" i="0" u="none" strike="noStrike" cap="none" dirty="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rPr>
            </a:br>
            <a:endParaRPr lang="en-US" sz="1100" b="0" i="0" u="none" strike="noStrike" cap="none" dirty="0">
              <a:solidFill>
                <a:schemeClr val="dk2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Light"/>
              <a:buAutoNum type="arabicPeriod"/>
            </a:pPr>
            <a:r>
              <a:rPr lang="en-US" sz="1100" dirty="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Press</a:t>
            </a:r>
            <a:r>
              <a:rPr lang="en-US" sz="1100" b="0" i="0" u="none" strike="noStrike" cap="none" dirty="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</a:t>
            </a:r>
            <a:r>
              <a:rPr lang="en-US" sz="1100" dirty="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the</a:t>
            </a:r>
            <a:r>
              <a:rPr lang="en-US" sz="1100" b="0" i="0" u="none" strike="noStrike" cap="none" dirty="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</a:t>
            </a:r>
            <a:r>
              <a:rPr lang="en-US" sz="1100" b="1" i="0" u="none" strike="noStrike" cap="none" dirty="0">
                <a:solidFill>
                  <a:srgbClr val="026D68"/>
                </a:solidFill>
                <a:latin typeface="Work Sans"/>
                <a:ea typeface="Work Sans"/>
                <a:cs typeface="Work Sans"/>
                <a:sym typeface="Work Sans"/>
              </a:rPr>
              <a:t>Create a qualification field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</a:t>
            </a:r>
            <a:r>
              <a:rPr lang="en-US" sz="1100" b="0" i="0" u="none" strike="noStrike" cap="none" dirty="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button to start adding fields to your qualification form.</a:t>
            </a:r>
            <a:br>
              <a:rPr lang="en-US" sz="1100" b="0" i="0" u="none" strike="noStrike" cap="none" dirty="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rPr>
            </a:br>
            <a:endParaRPr lang="en-US" sz="1100" b="0" i="0" u="none" strike="noStrike" cap="none" dirty="0">
              <a:solidFill>
                <a:schemeClr val="dk2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Work Sans Light"/>
              <a:buAutoNum type="arabicPeriod"/>
            </a:pPr>
            <a:r>
              <a:rPr lang="en-US" sz="1100" b="0" i="0" u="none" strike="noStrike" cap="none" dirty="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From the right-side panel, drag </a:t>
            </a:r>
            <a:r>
              <a:rPr lang="en-US" sz="1100" dirty="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&amp; drop </a:t>
            </a:r>
            <a:r>
              <a:rPr lang="en-US" sz="1100" b="0" i="0" u="none" strike="noStrike" cap="none" dirty="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the type of field you want to create to the form.</a:t>
            </a:r>
            <a:br>
              <a:rPr lang="en-US" sz="1100" b="0" i="0" u="none" strike="noStrike" cap="none" dirty="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rPr>
            </a:br>
            <a:endParaRPr lang="en-US" sz="1100" b="0" i="0" u="none" strike="noStrike" cap="none" dirty="0">
              <a:solidFill>
                <a:schemeClr val="dk2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Work Sans Light"/>
              <a:buAutoNum type="arabicPeriod"/>
            </a:pPr>
            <a:r>
              <a:rPr lang="en-US" sz="1100" dirty="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Press e</a:t>
            </a:r>
            <a:r>
              <a:rPr lang="en-US" sz="1100" b="0" i="0" u="none" strike="noStrike" cap="none" dirty="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dit icon to rename the field and related option values (if single and multiple choices). You can also reorder your fields and delete them by clicking on the proper ico</a:t>
            </a:r>
            <a:r>
              <a:rPr lang="en-US" sz="1100" dirty="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n.</a:t>
            </a:r>
          </a:p>
        </p:txBody>
      </p:sp>
      <p:pic>
        <p:nvPicPr>
          <p:cNvPr id="368" name="Google Shape;36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4150" y="589700"/>
            <a:ext cx="1403675" cy="1781363"/>
          </a:xfrm>
          <a:prstGeom prst="rect">
            <a:avLst/>
          </a:prstGeom>
          <a:noFill/>
          <a:ln>
            <a:noFill/>
          </a:ln>
          <a:effectLst>
            <a:outerShdw blurRad="285750" dist="19050" dir="5400000" algn="bl" rotWithShape="0">
              <a:srgbClr val="000000">
                <a:alpha val="15000"/>
              </a:srgbClr>
            </a:outerShdw>
          </a:effectLst>
        </p:spPr>
      </p:pic>
      <p:pic>
        <p:nvPicPr>
          <p:cNvPr id="369" name="Google Shape;36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7463" y="304052"/>
            <a:ext cx="3702767" cy="2639100"/>
          </a:xfrm>
          <a:prstGeom prst="rect">
            <a:avLst/>
          </a:prstGeom>
          <a:noFill/>
          <a:ln>
            <a:noFill/>
          </a:ln>
          <a:effectLst>
            <a:outerShdw blurRad="285750" dist="19050" dir="5400000" algn="bl" rotWithShape="0">
              <a:srgbClr val="000000">
                <a:alpha val="15000"/>
              </a:srgbClr>
            </a:outerShdw>
          </a:effectLst>
        </p:spPr>
      </p:pic>
      <p:pic>
        <p:nvPicPr>
          <p:cNvPr id="370" name="Google Shape;370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5496" y="2371063"/>
            <a:ext cx="2684734" cy="2172000"/>
          </a:xfrm>
          <a:prstGeom prst="rect">
            <a:avLst/>
          </a:prstGeom>
          <a:noFill/>
          <a:ln>
            <a:noFill/>
          </a:ln>
          <a:effectLst>
            <a:outerShdw blurRad="285750" dist="19050" dir="5400000" algn="bl" rotWithShape="0">
              <a:srgbClr val="000000">
                <a:alpha val="15000"/>
              </a:srgbClr>
            </a:outerShdw>
          </a:effectLst>
        </p:spPr>
      </p:pic>
      <p:sp>
        <p:nvSpPr>
          <p:cNvPr id="371" name="Google Shape;371;p44"/>
          <p:cNvSpPr/>
          <p:nvPr/>
        </p:nvSpPr>
        <p:spPr>
          <a:xfrm>
            <a:off x="333741" y="715629"/>
            <a:ext cx="232200" cy="23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ofia"/>
              <a:buNone/>
            </a:pPr>
            <a:r>
              <a:rPr lang="en" sz="90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110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2" name="Google Shape;372;p44"/>
          <p:cNvSpPr/>
          <p:nvPr/>
        </p:nvSpPr>
        <p:spPr>
          <a:xfrm>
            <a:off x="333741" y="1470079"/>
            <a:ext cx="232200" cy="23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ofia"/>
              <a:buNone/>
            </a:pPr>
            <a:r>
              <a:rPr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110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3" name="Google Shape;373;p44"/>
          <p:cNvSpPr/>
          <p:nvPr/>
        </p:nvSpPr>
        <p:spPr>
          <a:xfrm>
            <a:off x="333741" y="2034354"/>
            <a:ext cx="232200" cy="23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ofia"/>
              <a:buNone/>
            </a:pPr>
            <a:r>
              <a:rPr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110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4" name="Google Shape;374;p44"/>
          <p:cNvSpPr/>
          <p:nvPr/>
        </p:nvSpPr>
        <p:spPr>
          <a:xfrm>
            <a:off x="333741" y="2809904"/>
            <a:ext cx="232200" cy="23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ofia"/>
              <a:buNone/>
            </a:pPr>
            <a:r>
              <a:rPr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110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5" name="Google Shape;375;p44"/>
          <p:cNvSpPr/>
          <p:nvPr/>
        </p:nvSpPr>
        <p:spPr>
          <a:xfrm>
            <a:off x="333741" y="3585454"/>
            <a:ext cx="232200" cy="23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ofia"/>
              <a:buNone/>
            </a:pPr>
            <a:r>
              <a:rPr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5</a:t>
            </a:r>
            <a:endParaRPr sz="110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6" name="Google Shape;376;p44"/>
          <p:cNvSpPr txBox="1"/>
          <p:nvPr/>
        </p:nvSpPr>
        <p:spPr>
          <a:xfrm>
            <a:off x="608200" y="4647200"/>
            <a:ext cx="4816200" cy="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Note: </a:t>
            </a:r>
            <a:r>
              <a:rPr lang="en" sz="1100" dirty="0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Score and Tags are default qualifiers and can’t be deleted</a:t>
            </a:r>
            <a:endParaRPr sz="1800" dirty="0">
              <a:solidFill>
                <a:schemeClr val="dk2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448894-ED07-F8F1-80E4-F98747098BA1}"/>
              </a:ext>
            </a:extLst>
          </p:cNvPr>
          <p:cNvSpPr txBox="1"/>
          <p:nvPr/>
        </p:nvSpPr>
        <p:spPr>
          <a:xfrm>
            <a:off x="3649211" y="3042104"/>
            <a:ext cx="21559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200" b="1" i="1" dirty="0">
                <a:solidFill>
                  <a:srgbClr val="FF0000"/>
                </a:solidFill>
                <a:latin typeface="Poppins"/>
                <a:ea typeface="Poppins SemiBold"/>
                <a:cs typeface="Poppins"/>
                <a:sym typeface="Poppins"/>
              </a:rPr>
              <a:t>Note:</a:t>
            </a:r>
            <a:r>
              <a:rPr lang="en" sz="1200" i="1" dirty="0">
                <a:solidFill>
                  <a:srgbClr val="FF0000"/>
                </a:solidFill>
                <a:latin typeface="Poppins"/>
                <a:ea typeface="Poppins SemiBold"/>
                <a:cs typeface="Poppins"/>
                <a:sym typeface="Poppins"/>
              </a:rPr>
              <a:t> All team members will use the same Lead Qualification form. We suggest having your primary point of contact set this up if you want to use this feature.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5"/>
          <p:cNvSpPr txBox="1">
            <a:spLocks noGrp="1"/>
          </p:cNvSpPr>
          <p:nvPr>
            <p:ph type="title" idx="2"/>
          </p:nvPr>
        </p:nvSpPr>
        <p:spPr>
          <a:xfrm>
            <a:off x="171075" y="77000"/>
            <a:ext cx="65436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Qualify a contact using the Lead Qualification form</a:t>
            </a:r>
            <a:endParaRPr/>
          </a:p>
        </p:txBody>
      </p:sp>
      <p:sp>
        <p:nvSpPr>
          <p:cNvPr id="382" name="Google Shape;382;p45"/>
          <p:cNvSpPr txBox="1"/>
          <p:nvPr/>
        </p:nvSpPr>
        <p:spPr>
          <a:xfrm>
            <a:off x="171075" y="730375"/>
            <a:ext cx="40458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53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</a:t>
            </a:r>
            <a:r>
              <a:rPr lang="en" sz="11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ollowing an accepted connection or meeting request, or after scanning </a:t>
            </a:r>
            <a:r>
              <a:rPr lang="en" sz="11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their</a:t>
            </a:r>
            <a:r>
              <a:rPr lang="en" sz="11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badge, you can qualify your contact.</a:t>
            </a:r>
            <a:endParaRPr sz="1100" b="0" i="0" u="none" strike="noStrike" cap="none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0" marR="0" lvl="0" indent="0" algn="l" rtl="0">
              <a:lnSpc>
                <a:spcPct val="153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From</a:t>
            </a:r>
            <a:r>
              <a:rPr lang="en" sz="1100" b="0" i="0" u="none" strike="noStrike" cap="none">
                <a:solidFill>
                  <a:srgbClr val="026D68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</a:t>
            </a:r>
            <a:r>
              <a:rPr lang="en" sz="1100" b="1" i="0" u="none" strike="noStrike" cap="none">
                <a:solidFill>
                  <a:srgbClr val="026D68"/>
                </a:solidFill>
                <a:latin typeface="Work Sans"/>
                <a:ea typeface="Work Sans"/>
                <a:cs typeface="Work Sans"/>
                <a:sym typeface="Work Sans"/>
              </a:rPr>
              <a:t>Web or Mobile app</a:t>
            </a:r>
            <a:r>
              <a:rPr lang="en" sz="11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, navigate to the contact page and follow these steps:</a:t>
            </a:r>
            <a:endParaRPr sz="1100" b="0" i="0" u="none" strike="noStrike" cap="none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457200" marR="0" lvl="0" indent="-298450" algn="l" rtl="0">
              <a:lnSpc>
                <a:spcPct val="153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Light"/>
              <a:buAutoNum type="arabicPeriod"/>
            </a:pPr>
            <a:r>
              <a:rPr lang="en" sz="11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Locate the Lead Qualification section and press </a:t>
            </a:r>
            <a:r>
              <a:rPr lang="en" sz="1100" b="1" i="0" u="none" strike="noStrike" cap="none">
                <a:solidFill>
                  <a:srgbClr val="026D68"/>
                </a:solidFill>
                <a:latin typeface="Work Sans"/>
                <a:ea typeface="Work Sans"/>
                <a:cs typeface="Work Sans"/>
                <a:sym typeface="Work Sans"/>
              </a:rPr>
              <a:t>Qualify</a:t>
            </a:r>
            <a:endParaRPr sz="11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298450" algn="l" rtl="0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Light"/>
              <a:buAutoNum type="arabicPeriod"/>
            </a:pPr>
            <a:r>
              <a:rPr lang="en" sz="11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The shared qualification form you created will be accessible and fillable by all team members for each contact they meet at the event</a:t>
            </a:r>
            <a:endParaRPr sz="1100" b="0" i="0" u="none" strike="noStrike" cap="none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457200" marR="0" lvl="0" indent="-298450" algn="l" rtl="0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Light"/>
              <a:buAutoNum type="arabicPeriod"/>
            </a:pPr>
            <a:r>
              <a:rPr lang="en" sz="11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You can</a:t>
            </a:r>
            <a:r>
              <a:rPr lang="en" sz="1100" b="0" i="0" u="none" strike="noStrike" cap="none">
                <a:solidFill>
                  <a:srgbClr val="026D68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</a:t>
            </a:r>
            <a:r>
              <a:rPr lang="en" sz="1100" b="1" i="0" u="none" strike="noStrike" cap="none">
                <a:solidFill>
                  <a:srgbClr val="026D68"/>
                </a:solidFill>
                <a:latin typeface="Work Sans"/>
                <a:ea typeface="Work Sans"/>
                <a:cs typeface="Work Sans"/>
                <a:sym typeface="Work Sans"/>
              </a:rPr>
              <a:t>view and add details</a:t>
            </a:r>
            <a:r>
              <a:rPr lang="en" sz="11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1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to a contact already qualified by another team member</a:t>
            </a:r>
            <a:endParaRPr sz="1100" b="0" i="0" u="none" strike="noStrike" cap="none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457200" marR="0" lvl="0" indent="-298450" algn="l" rtl="0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Light"/>
              <a:buAutoNum type="arabicPeriod"/>
            </a:pPr>
            <a:r>
              <a:rPr lang="en" sz="1100" b="0" i="0" u="none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All team members' qualification responses will be included in the </a:t>
            </a:r>
            <a:r>
              <a:rPr lang="en" sz="1100" b="0" i="0" u="sng" strike="noStrike" cap="non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global export of your team's contacts</a:t>
            </a:r>
            <a:endParaRPr sz="1100" b="0" i="0" u="none" strike="noStrike" cap="none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457200" marR="0" lvl="0" indent="0" algn="l" rtl="0">
              <a:lnSpc>
                <a:spcPct val="153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pic>
        <p:nvPicPr>
          <p:cNvPr id="383" name="Google Shape;383;p45"/>
          <p:cNvPicPr preferRelativeResize="0"/>
          <p:nvPr/>
        </p:nvPicPr>
        <p:blipFill rotWithShape="1">
          <a:blip r:embed="rId4">
            <a:alphaModFix/>
          </a:blip>
          <a:srcRect t="2021" b="27546"/>
          <a:stretch/>
        </p:blipFill>
        <p:spPr>
          <a:xfrm>
            <a:off x="4217250" y="626350"/>
            <a:ext cx="3451151" cy="22441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384" name="Google Shape;384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23975" y="2217225"/>
            <a:ext cx="2049500" cy="28750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385" name="Google Shape;385;p45"/>
          <p:cNvPicPr preferRelativeResize="0"/>
          <p:nvPr/>
        </p:nvPicPr>
        <p:blipFill rotWithShape="1">
          <a:blip r:embed="rId6">
            <a:alphaModFix/>
          </a:blip>
          <a:srcRect l="-257282" t="-17819" r="233535" b="-5927"/>
          <a:stretch/>
        </p:blipFill>
        <p:spPr>
          <a:xfrm>
            <a:off x="3645266" y="0"/>
            <a:ext cx="185346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16002" y="730375"/>
            <a:ext cx="1467626" cy="40727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387" name="Google Shape;387;p45"/>
          <p:cNvSpPr/>
          <p:nvPr/>
        </p:nvSpPr>
        <p:spPr>
          <a:xfrm>
            <a:off x="323166" y="2393004"/>
            <a:ext cx="232200" cy="23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ofia"/>
              <a:buNone/>
            </a:pPr>
            <a:r>
              <a:rPr lang="en" sz="90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110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8" name="Google Shape;388;p45"/>
          <p:cNvSpPr/>
          <p:nvPr/>
        </p:nvSpPr>
        <p:spPr>
          <a:xfrm>
            <a:off x="323166" y="2883379"/>
            <a:ext cx="232200" cy="23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ofia"/>
              <a:buNone/>
            </a:pPr>
            <a:r>
              <a:rPr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110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9" name="Google Shape;389;p45"/>
          <p:cNvSpPr/>
          <p:nvPr/>
        </p:nvSpPr>
        <p:spPr>
          <a:xfrm>
            <a:off x="323166" y="3637779"/>
            <a:ext cx="232200" cy="23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ofia"/>
              <a:buNone/>
            </a:pPr>
            <a:r>
              <a:rPr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110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90" name="Google Shape;390;p45"/>
          <p:cNvSpPr/>
          <p:nvPr/>
        </p:nvSpPr>
        <p:spPr>
          <a:xfrm>
            <a:off x="323166" y="4159829"/>
            <a:ext cx="232200" cy="23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ofia"/>
              <a:buNone/>
            </a:pPr>
            <a:r>
              <a:rPr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110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1"/>
          <p:cNvSpPr txBox="1">
            <a:spLocks noGrp="1"/>
          </p:cNvSpPr>
          <p:nvPr>
            <p:ph type="title" idx="2"/>
          </p:nvPr>
        </p:nvSpPr>
        <p:spPr>
          <a:xfrm>
            <a:off x="171075" y="77000"/>
            <a:ext cx="65436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Leads dashboard</a:t>
            </a:r>
            <a:endParaRPr/>
          </a:p>
        </p:txBody>
      </p:sp>
      <p:sp>
        <p:nvSpPr>
          <p:cNvPr id="334" name="Google Shape;334;p41"/>
          <p:cNvSpPr txBox="1"/>
          <p:nvPr/>
        </p:nvSpPr>
        <p:spPr>
          <a:xfrm>
            <a:off x="343800" y="819800"/>
            <a:ext cx="85863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282F3D"/>
                </a:solidFill>
                <a:latin typeface="Poppins"/>
                <a:ea typeface="Poppins"/>
                <a:cs typeface="Poppins"/>
                <a:sym typeface="Poppins"/>
              </a:rPr>
              <a:t>You can easily download and manage your leads </a:t>
            </a:r>
            <a:r>
              <a:rPr lang="en" sz="1200" u="sng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from your computer</a:t>
            </a:r>
            <a:r>
              <a:rPr lang="en" sz="12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200" dirty="0">
                <a:solidFill>
                  <a:srgbClr val="282F3D"/>
                </a:solidFill>
                <a:latin typeface="Poppins"/>
                <a:ea typeface="Poppins"/>
                <a:cs typeface="Poppins"/>
                <a:sym typeface="Poppins"/>
              </a:rPr>
              <a:t>at the </a:t>
            </a:r>
            <a:r>
              <a:rPr lang="en" sz="1200" b="1" dirty="0">
                <a:solidFill>
                  <a:srgbClr val="026D68"/>
                </a:solidFill>
                <a:latin typeface="Poppins"/>
                <a:ea typeface="Poppins"/>
                <a:cs typeface="Poppins"/>
                <a:sym typeface="Poppins"/>
              </a:rPr>
              <a:t>Leads dashboard</a:t>
            </a:r>
            <a:r>
              <a:rPr lang="en" sz="1200" dirty="0">
                <a:solidFill>
                  <a:srgbClr val="282F3D"/>
                </a:solidFill>
                <a:latin typeface="Poppins"/>
                <a:ea typeface="Poppins"/>
                <a:cs typeface="Poppins"/>
                <a:sym typeface="Poppins"/>
              </a:rPr>
              <a:t> in the </a:t>
            </a:r>
            <a:r>
              <a:rPr lang="en" sz="1200" b="1" dirty="0">
                <a:solidFill>
                  <a:srgbClr val="282F3D"/>
                </a:solidFill>
                <a:latin typeface="Poppins"/>
                <a:ea typeface="Poppins"/>
                <a:cs typeface="Poppins"/>
                <a:sym typeface="Poppins"/>
              </a:rPr>
              <a:t>Exhibitor Center</a:t>
            </a:r>
            <a:r>
              <a:rPr lang="en" sz="1200" dirty="0">
                <a:solidFill>
                  <a:srgbClr val="282F3D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" sz="1200" dirty="0" err="1">
                <a:solidFill>
                  <a:srgbClr val="282F3D"/>
                </a:solidFill>
                <a:latin typeface="Poppins"/>
                <a:ea typeface="Poppins"/>
                <a:cs typeface="Poppins"/>
                <a:sym typeface="Poppins"/>
              </a:rPr>
              <a:t>team.swapcard.com</a:t>
            </a:r>
            <a:r>
              <a:rPr lang="en" sz="1200" dirty="0">
                <a:solidFill>
                  <a:srgbClr val="282F3D"/>
                </a:solidFill>
                <a:latin typeface="Poppins"/>
                <a:ea typeface="Poppins"/>
                <a:cs typeface="Poppins"/>
                <a:sym typeface="Poppins"/>
              </a:rPr>
              <a:t>/login). </a:t>
            </a:r>
          </a:p>
        </p:txBody>
      </p:sp>
      <p:sp>
        <p:nvSpPr>
          <p:cNvPr id="335" name="Google Shape;335;p41"/>
          <p:cNvSpPr txBox="1"/>
          <p:nvPr/>
        </p:nvSpPr>
        <p:spPr>
          <a:xfrm>
            <a:off x="7084875" y="4048400"/>
            <a:ext cx="15312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Table with the contacts made by your fellow team members.</a:t>
            </a:r>
            <a:endParaRPr sz="1000" b="0" i="0" u="none" strike="noStrike" cap="non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6" name="Google Shape;336;p41"/>
          <p:cNvSpPr txBox="1"/>
          <p:nvPr/>
        </p:nvSpPr>
        <p:spPr>
          <a:xfrm>
            <a:off x="6983175" y="2613950"/>
            <a:ext cx="1734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Download an Excel with the list of people your team</a:t>
            </a:r>
            <a:r>
              <a:rPr lang="en"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0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interacted with.</a:t>
            </a:r>
            <a:endParaRPr sz="1000" b="0" i="0" u="none" strike="noStrike" cap="non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7" name="Google Shape;337;p41"/>
          <p:cNvSpPr txBox="1"/>
          <p:nvPr/>
        </p:nvSpPr>
        <p:spPr>
          <a:xfrm>
            <a:off x="1623100" y="1709100"/>
            <a:ext cx="32103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Check some statistics about your company’s booth and your team’s activity</a:t>
            </a:r>
            <a:endParaRPr sz="1000" b="0" i="0" u="none" strike="noStrike" cap="non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38" name="Google Shape;33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300" y="2224800"/>
            <a:ext cx="6311076" cy="2693301"/>
          </a:xfrm>
          <a:prstGeom prst="rect">
            <a:avLst/>
          </a:prstGeom>
          <a:noFill/>
          <a:ln>
            <a:noFill/>
          </a:ln>
          <a:effectLst>
            <a:outerShdw blurRad="285750" dist="19050" dir="5400000" algn="bl" rotWithShape="0">
              <a:srgbClr val="000000">
                <a:alpha val="15000"/>
              </a:srgbClr>
            </a:outerShdw>
          </a:effectLst>
        </p:spPr>
      </p:pic>
      <p:pic>
        <p:nvPicPr>
          <p:cNvPr id="342" name="Google Shape;342;p41"/>
          <p:cNvPicPr preferRelativeResize="0"/>
          <p:nvPr/>
        </p:nvPicPr>
        <p:blipFill rotWithShape="1">
          <a:blip r:embed="rId4">
            <a:alphaModFix/>
          </a:blip>
          <a:srcRect l="10551" r="11115"/>
          <a:stretch/>
        </p:blipFill>
        <p:spPr>
          <a:xfrm>
            <a:off x="5946350" y="2334788"/>
            <a:ext cx="846730" cy="360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F257703-2C61-4137-F6ED-656AE3DB9136}"/>
              </a:ext>
            </a:extLst>
          </p:cNvPr>
          <p:cNvCxnSpPr/>
          <p:nvPr/>
        </p:nvCxnSpPr>
        <p:spPr>
          <a:xfrm flipH="1">
            <a:off x="5192008" y="4322213"/>
            <a:ext cx="1833260" cy="347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B3AA77-15AF-C6E5-611A-D783342D22B7}"/>
              </a:ext>
            </a:extLst>
          </p:cNvPr>
          <p:cNvCxnSpPr>
            <a:cxnSpLocks/>
          </p:cNvCxnSpPr>
          <p:nvPr/>
        </p:nvCxnSpPr>
        <p:spPr>
          <a:xfrm flipH="1" flipV="1">
            <a:off x="6598855" y="2571750"/>
            <a:ext cx="486020" cy="186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81739E-1104-78DD-7A60-7486CD400A67}"/>
              </a:ext>
            </a:extLst>
          </p:cNvPr>
          <p:cNvCxnSpPr>
            <a:cxnSpLocks/>
          </p:cNvCxnSpPr>
          <p:nvPr/>
        </p:nvCxnSpPr>
        <p:spPr>
          <a:xfrm>
            <a:off x="1891247" y="1966950"/>
            <a:ext cx="249787" cy="728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2"/>
          <p:cNvSpPr/>
          <p:nvPr/>
        </p:nvSpPr>
        <p:spPr>
          <a:xfrm>
            <a:off x="426153" y="1400041"/>
            <a:ext cx="232200" cy="23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ofia"/>
              <a:buNone/>
            </a:pPr>
            <a:r>
              <a:rPr lang="en" sz="90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110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48" name="Google Shape;348;p42"/>
          <p:cNvSpPr/>
          <p:nvPr/>
        </p:nvSpPr>
        <p:spPr>
          <a:xfrm>
            <a:off x="4317678" y="1400041"/>
            <a:ext cx="232200" cy="23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ofia"/>
              <a:buNone/>
            </a:pPr>
            <a:r>
              <a:rPr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110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49" name="Google Shape;349;p42"/>
          <p:cNvSpPr txBox="1">
            <a:spLocks noGrp="1"/>
          </p:cNvSpPr>
          <p:nvPr>
            <p:ph type="title" idx="2"/>
          </p:nvPr>
        </p:nvSpPr>
        <p:spPr>
          <a:xfrm>
            <a:off x="171075" y="77000"/>
            <a:ext cx="65436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export the leads</a:t>
            </a:r>
            <a:endParaRPr/>
          </a:p>
        </p:txBody>
      </p:sp>
      <p:sp>
        <p:nvSpPr>
          <p:cNvPr id="350" name="Google Shape;350;p42"/>
          <p:cNvSpPr txBox="1"/>
          <p:nvPr/>
        </p:nvSpPr>
        <p:spPr>
          <a:xfrm>
            <a:off x="343800" y="851550"/>
            <a:ext cx="85218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 can easily download your leads </a:t>
            </a:r>
            <a:r>
              <a:rPr lang="en" sz="1100" u="sng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from your computer</a:t>
            </a:r>
            <a:r>
              <a:rPr lang="en" sz="11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accessing the </a:t>
            </a:r>
            <a:r>
              <a:rPr lang="en" sz="1100" b="1" dirty="0">
                <a:solidFill>
                  <a:srgbClr val="026D68"/>
                </a:solidFill>
                <a:latin typeface="Poppins"/>
                <a:ea typeface="Poppins"/>
                <a:cs typeface="Poppins"/>
                <a:sym typeface="Poppins"/>
              </a:rPr>
              <a:t>Leads dashboard</a:t>
            </a:r>
            <a:r>
              <a:rPr lang="en" sz="11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, in the </a:t>
            </a:r>
            <a:r>
              <a:rPr lang="en" sz="11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Exhibitor Center</a:t>
            </a:r>
            <a:r>
              <a:rPr lang="en" sz="11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000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1" name="Google Shape;351;p42"/>
          <p:cNvSpPr txBox="1"/>
          <p:nvPr/>
        </p:nvSpPr>
        <p:spPr>
          <a:xfrm>
            <a:off x="730950" y="1208500"/>
            <a:ext cx="30000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Click on the </a:t>
            </a:r>
            <a:r>
              <a:rPr lang="en" sz="1200" b="1" i="0" u="none" strike="noStrike" cap="none">
                <a:solidFill>
                  <a:srgbClr val="026D68"/>
                </a:solidFill>
                <a:latin typeface="Poppins"/>
                <a:ea typeface="Poppins"/>
                <a:cs typeface="Poppins"/>
                <a:sym typeface="Poppins"/>
              </a:rPr>
              <a:t>Export leads</a:t>
            </a:r>
            <a:r>
              <a:rPr lang="en"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button </a:t>
            </a:r>
            <a:r>
              <a:rPr lang="en"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"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n the top right corner</a:t>
            </a:r>
            <a:r>
              <a:rPr lang="en"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42"/>
          <p:cNvSpPr txBox="1"/>
          <p:nvPr/>
        </p:nvSpPr>
        <p:spPr>
          <a:xfrm>
            <a:off x="4622475" y="1208500"/>
            <a:ext cx="40857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Select whether you want to export all leads or to filter them by date and/or lead type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42"/>
          <p:cNvSpPr txBox="1"/>
          <p:nvPr/>
        </p:nvSpPr>
        <p:spPr>
          <a:xfrm>
            <a:off x="7607625" y="2033350"/>
            <a:ext cx="1320300" cy="22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Note: </a:t>
            </a:r>
            <a:r>
              <a:rPr lang="en"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Some </a:t>
            </a:r>
            <a:r>
              <a:rPr lang="en" sz="10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of these filters may </a:t>
            </a:r>
            <a:r>
              <a:rPr lang="en"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not </a:t>
            </a:r>
            <a:r>
              <a:rPr lang="en" sz="10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be available for your company. Please </a:t>
            </a:r>
            <a:r>
              <a:rPr lang="en" sz="1000" b="1" i="0" u="none" strike="noStrike" cap="none">
                <a:solidFill>
                  <a:srgbClr val="026D68"/>
                </a:solidFill>
                <a:latin typeface="Poppins"/>
                <a:ea typeface="Poppins"/>
                <a:cs typeface="Poppins"/>
                <a:sym typeface="Poppins"/>
              </a:rPr>
              <a:t>confirm with the organizer which ones are available </a:t>
            </a:r>
            <a:r>
              <a:rPr lang="en" sz="10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according to your category of participation.</a:t>
            </a:r>
            <a:endParaRPr sz="1100" b="0" i="0" u="none" strike="noStrike" cap="non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54" name="Google Shape;354;p42"/>
          <p:cNvPicPr preferRelativeResize="0"/>
          <p:nvPr/>
        </p:nvPicPr>
        <p:blipFill rotWithShape="1">
          <a:blip r:embed="rId3">
            <a:alphaModFix/>
          </a:blip>
          <a:srcRect l="10551" r="11115"/>
          <a:stretch/>
        </p:blipFill>
        <p:spPr>
          <a:xfrm>
            <a:off x="1072926" y="1864374"/>
            <a:ext cx="1923400" cy="818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2000" y="1963175"/>
            <a:ext cx="2608199" cy="3103549"/>
          </a:xfrm>
          <a:prstGeom prst="rect">
            <a:avLst/>
          </a:prstGeom>
          <a:noFill/>
          <a:ln>
            <a:noFill/>
          </a:ln>
          <a:effectLst>
            <a:outerShdw blurRad="285750" dist="19050" dir="5400000" algn="bl" rotWithShape="0">
              <a:srgbClr val="000000">
                <a:alpha val="1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APCARD TEMPLATE">
  <a:themeElements>
    <a:clrScheme name="Simple Light">
      <a:dk1>
        <a:srgbClr val="262E3D"/>
      </a:dk1>
      <a:lt1>
        <a:srgbClr val="FFFFFF"/>
      </a:lt1>
      <a:dk2>
        <a:srgbClr val="374255"/>
      </a:dk2>
      <a:lt2>
        <a:srgbClr val="52627E"/>
      </a:lt2>
      <a:accent1>
        <a:srgbClr val="D4DAE3"/>
      </a:accent1>
      <a:accent2>
        <a:srgbClr val="03AB81"/>
      </a:accent2>
      <a:accent3>
        <a:srgbClr val="00CC88"/>
      </a:accent3>
      <a:accent4>
        <a:srgbClr val="EBF7F2"/>
      </a:accent4>
      <a:accent5>
        <a:srgbClr val="F6F7F9"/>
      </a:accent5>
      <a:accent6>
        <a:srgbClr val="D1481D"/>
      </a:accent6>
      <a:hlink>
        <a:srgbClr val="026D6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71914BAF7E7B47B1F7713AB11DAFFD" ma:contentTypeVersion="15" ma:contentTypeDescription="Create a new document." ma:contentTypeScope="" ma:versionID="b929d21fa06a822480da3054b6961084">
  <xsd:schema xmlns:xsd="http://www.w3.org/2001/XMLSchema" xmlns:xs="http://www.w3.org/2001/XMLSchema" xmlns:p="http://schemas.microsoft.com/office/2006/metadata/properties" xmlns:ns2="03b7965f-71ab-4c53-9584-ab5b2c285004" xmlns:ns3="36224e1d-8d93-445e-b1c4-df30d890a556" targetNamespace="http://schemas.microsoft.com/office/2006/metadata/properties" ma:root="true" ma:fieldsID="064033f430a9d9b38cfcd49c999d100d" ns2:_="" ns3:_="">
    <xsd:import namespace="03b7965f-71ab-4c53-9584-ab5b2c285004"/>
    <xsd:import namespace="36224e1d-8d93-445e-b1c4-df30d890a5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7965f-71ab-4c53-9584-ab5b2c285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2995033-cef0-4862-8fc9-cbb0e4c4eb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24e1d-8d93-445e-b1c4-df30d890a55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98f0cd4-a2cc-495b-86b3-9afbd5dcf343}" ma:internalName="TaxCatchAll" ma:showField="CatchAllData" ma:web="36224e1d-8d93-445e-b1c4-df30d890a5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224e1d-8d93-445e-b1c4-df30d890a556" xsi:nil="true"/>
    <lcf76f155ced4ddcb4097134ff3c332f xmlns="03b7965f-71ab-4c53-9584-ab5b2c28500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1FB219-9B55-4431-99B0-B1E264BEB4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82C38C-F4D9-4189-8EA0-23E2C6F20C74}">
  <ds:schemaRefs>
    <ds:schemaRef ds:uri="03b7965f-71ab-4c53-9584-ab5b2c285004"/>
    <ds:schemaRef ds:uri="36224e1d-8d93-445e-b1c4-df30d890a5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F4FCF55-09B7-44E3-8961-890D439FB38E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03b7965f-71ab-4c53-9584-ab5b2c285004"/>
    <ds:schemaRef ds:uri="36224e1d-8d93-445e-b1c4-df30d890a556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770</Words>
  <Application>Microsoft Macintosh PowerPoint</Application>
  <PresentationFormat>On-screen Show (16:9)</PresentationFormat>
  <Paragraphs>87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Work Sans Light</vt:lpstr>
      <vt:lpstr>Work Sans Medium</vt:lpstr>
      <vt:lpstr>Arial</vt:lpstr>
      <vt:lpstr>Work Sans</vt:lpstr>
      <vt:lpstr>Poppins Medium</vt:lpstr>
      <vt:lpstr>Poppins</vt:lpstr>
      <vt:lpstr>Poppins SemiBold</vt:lpstr>
      <vt:lpstr>Sofia</vt:lpstr>
      <vt:lpstr>SWAPCARD TEMPLATE</vt:lpstr>
      <vt:lpstr>Lead Capture</vt:lpstr>
      <vt:lpstr>TABLE OF CONTENTS   </vt:lpstr>
      <vt:lpstr>How to lead scan?</vt:lpstr>
      <vt:lpstr>What to lead scan?</vt:lpstr>
      <vt:lpstr>Options after scanning</vt:lpstr>
      <vt:lpstr>Create the Lead Qualification form</vt:lpstr>
      <vt:lpstr>Qualify a contact using the Lead Qualification form</vt:lpstr>
      <vt:lpstr>Leads dashboard</vt:lpstr>
      <vt:lpstr>How to export the leads</vt:lpstr>
      <vt:lpstr>Leads excel export</vt:lpstr>
      <vt:lpstr>Thank you for taking the  time to read this presentation.   If needed assistance, please contact: Stephanie Batson | Sr. Manager, Exhibits sbatson@acep.org | 469-499-0174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Stephanie Batson</cp:lastModifiedBy>
  <cp:revision>6</cp:revision>
  <dcterms:modified xsi:type="dcterms:W3CDTF">2025-01-08T20:51:35Z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0x010100CA71914BAF7E7B47B1F7713AB11DAFFD</vt:lpwstr>
  </property>
  <property fmtid="{D5CDD505-2E9C-101B-9397-08002B2CF9AE}" pid="3" name="MediaServiceImageTags">
    <vt:lpwstr/>
  </property>
</Properties>
</file>