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Play" pitchFamily="2" charset="0"/>
      <p:regular r:id="rId17"/>
      <p:bold r:id="rId18"/>
    </p:embeddedFont>
    <p:embeddedFont>
      <p:font typeface="Quattrocento Sans" panose="020B0502050000020003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se7JNTHbCEa6XFMM4e7qFZrP9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703"/>
  </p:normalViewPr>
  <p:slideViewPr>
    <p:cSldViewPr snapToGrid="0">
      <p:cViewPr>
        <p:scale>
          <a:sx n="130" d="100"/>
          <a:sy n="130" d="100"/>
        </p:scale>
        <p:origin x="14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11046c21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g3711046c21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A0D145B-40CE-891E-5966-F52F1BE6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11046c215_0_6:notes">
            <a:extLst>
              <a:ext uri="{FF2B5EF4-FFF2-40B4-BE49-F238E27FC236}">
                <a16:creationId xmlns:a16="http://schemas.microsoft.com/office/drawing/2014/main" id="{EC5788D0-BCA5-8095-D19E-DCE5CED000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g3711046c215_0_6:notes">
            <a:extLst>
              <a:ext uri="{FF2B5EF4-FFF2-40B4-BE49-F238E27FC236}">
                <a16:creationId xmlns:a16="http://schemas.microsoft.com/office/drawing/2014/main" id="{D15E71A5-FCB4-C715-3BD6-E5E34E066B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457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11046c215_0_7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4" name="Google Shape;64;g3711046c21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11046c215_0_5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70" name="Google Shape;70;g3711046c21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11046c215_0_9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1" name="Google Shape;91;g3711046c21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11046c215_0_11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3" name="Google Shape;113;g3711046c21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11046c215_0_14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9" name="Google Shape;149;g3711046c215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2373" y="762000"/>
            <a:ext cx="44196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>
            <a:spLocks noGrp="1"/>
          </p:cNvSpPr>
          <p:nvPr>
            <p:ph type="pic" idx="2"/>
          </p:nvPr>
        </p:nvSpPr>
        <p:spPr>
          <a:xfrm>
            <a:off x="8678174" y="952897"/>
            <a:ext cx="2346383" cy="5143103"/>
          </a:xfrm>
          <a:prstGeom prst="roundRect">
            <a:avLst>
              <a:gd name="adj" fmla="val 12065"/>
            </a:avLst>
          </a:prstGeom>
          <a:noFill/>
          <a:ln>
            <a:noFill/>
          </a:ln>
        </p:spPr>
      </p:sp>
      <p:sp>
        <p:nvSpPr>
          <p:cNvPr id="13" name="Google Shape;13;p13"/>
          <p:cNvSpPr>
            <a:spLocks noGrp="1"/>
          </p:cNvSpPr>
          <p:nvPr>
            <p:ph type="pic" idx="3"/>
          </p:nvPr>
        </p:nvSpPr>
        <p:spPr>
          <a:xfrm>
            <a:off x="1420482" y="1293964"/>
            <a:ext cx="2357887" cy="1148972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1422640" y="2484437"/>
            <a:ext cx="46136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  <a:defRPr sz="5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1420812" y="3913518"/>
            <a:ext cx="5601089" cy="157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wo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/>
          <p:nvPr/>
        </p:nvSpPr>
        <p:spPr>
          <a:xfrm>
            <a:off x="0" y="-1"/>
            <a:ext cx="12192000" cy="931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648417" y="2688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8200" y="2291212"/>
            <a:ext cx="105156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/>
          <p:nvPr/>
        </p:nvSpPr>
        <p:spPr>
          <a:xfrm>
            <a:off x="0" y="-1"/>
            <a:ext cx="12192000" cy="931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648417" y="2688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vents.acep.org/" TargetMode="External"/><Relationship Id="rId4" Type="http://schemas.openxmlformats.org/officeDocument/2006/relationships/hyperlink" Target="https://events.acep.org/login/event/acep25/ticket/VGlja2V0VHlwZV82NDcwNQ==/page/UmVnaXN0cmF0aW9uRm9ybV81Mzc3Mg==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vents.acep.org/" TargetMode="External"/><Relationship Id="rId4" Type="http://schemas.openxmlformats.org/officeDocument/2006/relationships/hyperlink" Target="https://events.acep.org/login/event/acep25/ticket/VGlja2V0VHlwZV82NDcwNQ==/page/UmVnaXN0cmF0aW9uRm9ybV81Mzc3Mg==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" title="IMG_91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8150" y="1071575"/>
            <a:ext cx="2143125" cy="465930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>
            <a:spLocks noGrp="1"/>
          </p:cNvSpPr>
          <p:nvPr>
            <p:ph type="title"/>
          </p:nvPr>
        </p:nvSpPr>
        <p:spPr>
          <a:xfrm>
            <a:off x="1482306" y="2260150"/>
            <a:ext cx="46136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Quattrocento Sans"/>
              <a:buNone/>
            </a:pPr>
            <a:r>
              <a:rPr lang="fr-FR" sz="400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EXHIBITOR WEBINAR</a:t>
            </a:r>
            <a:br>
              <a:rPr lang="fr-FR" sz="3000" b="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fr-FR" sz="3000" b="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fr-FR" sz="2400" b="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ACEP 25</a:t>
            </a:r>
            <a:br>
              <a:rPr lang="fr-FR" sz="4400" b="0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b="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7" name="Google Shape;47;p1" descr="A cell phone with a black screen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3044" y="917578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/>
        </p:nvSpPr>
        <p:spPr>
          <a:xfrm>
            <a:off x="2648268" y="2921001"/>
            <a:ext cx="6895465" cy="68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t" anchorCtr="0">
            <a:spAutoFit/>
          </a:bodyPr>
          <a:lstStyle/>
          <a:p>
            <a:pPr marL="846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1" i="0" u="none" strike="noStrike" cap="non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Scanning badges on-site</a:t>
            </a:r>
            <a:endParaRPr sz="4034" b="1" i="0" u="none" strike="noStrike" cap="non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8700" y="1026925"/>
            <a:ext cx="2151075" cy="467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725" y="1067050"/>
            <a:ext cx="2151076" cy="467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 title="IMG_911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450" y="940250"/>
            <a:ext cx="2143125" cy="465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 descr="A cell phone with a black scree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77833" y="940247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0" y="-58887"/>
            <a:ext cx="12192000" cy="772000"/>
          </a:xfrm>
          <a:prstGeom prst="rect">
            <a:avLst/>
          </a:prstGeom>
          <a:solidFill>
            <a:srgbClr val="05A8D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30001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Scanning leads at the show</a:t>
            </a:r>
            <a:endParaRPr sz="12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81" name="Google Shape;181;p7" descr="A cell phone with a black scree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9507" y="940249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2" name="Google Shape;182;p7"/>
          <p:cNvSpPr txBox="1"/>
          <p:nvPr/>
        </p:nvSpPr>
        <p:spPr>
          <a:xfrm>
            <a:off x="900296" y="6006342"/>
            <a:ext cx="1442297" cy="69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1: Click on the scanning icon in the bottom panel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3690494" y="5996594"/>
            <a:ext cx="1594273" cy="45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345034" marR="3387" lvl="0" indent="-336567" algn="l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2: Grant camera permissions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6907235" y="5989520"/>
            <a:ext cx="1385570" cy="45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3387" lvl="0" indent="67737" algn="l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3: Point the camera at a badge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9620198" y="6019800"/>
            <a:ext cx="1968077" cy="69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you have successfully captured your lead’s contact details!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3628416" y="2776677"/>
            <a:ext cx="1656350" cy="1389967"/>
          </a:xfrm>
          <a:custGeom>
            <a:avLst/>
            <a:gdLst/>
            <a:ahLst/>
            <a:cxnLst/>
            <a:rect l="l" t="t" r="r" b="b"/>
            <a:pathLst>
              <a:path w="2767965" h="2105025" extrusionOk="0">
                <a:moveTo>
                  <a:pt x="0" y="0"/>
                </a:moveTo>
                <a:lnTo>
                  <a:pt x="2767907" y="0"/>
                </a:lnTo>
                <a:lnTo>
                  <a:pt x="2767907" y="2104405"/>
                </a:lnTo>
                <a:lnTo>
                  <a:pt x="0" y="2104405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951C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87" name="Google Shape;187;p7" descr="A cell phone with a black scree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945" y="961871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88" name="Google Shape;188;p7"/>
          <p:cNvGrpSpPr/>
          <p:nvPr/>
        </p:nvGrpSpPr>
        <p:grpSpPr>
          <a:xfrm>
            <a:off x="6057469" y="940248"/>
            <a:ext cx="3114167" cy="5022849"/>
            <a:chOff x="64469" y="1132003"/>
            <a:chExt cx="3114167" cy="5022849"/>
          </a:xfrm>
        </p:grpSpPr>
        <p:sp>
          <p:nvSpPr>
            <p:cNvPr id="189" name="Google Shape;189;p7"/>
            <p:cNvSpPr/>
            <p:nvPr/>
          </p:nvSpPr>
          <p:spPr>
            <a:xfrm>
              <a:off x="547485" y="1241708"/>
              <a:ext cx="2169200" cy="4714592"/>
            </a:xfrm>
            <a:prstGeom prst="roundRect">
              <a:avLst>
                <a:gd name="adj" fmla="val 11398"/>
              </a:avLst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190" name="Google Shape;190;p7" descr="A cell phone with a black screen&#10;&#10;AI-generated content may be incorrect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469" y="1132003"/>
              <a:ext cx="3114167" cy="5022849"/>
            </a:xfrm>
            <a:custGeom>
              <a:avLst/>
              <a:gdLst/>
              <a:ahLst/>
              <a:cxnLst/>
              <a:rect l="l" t="t" r="r" b="b"/>
              <a:pathLst>
                <a:path w="3114167" h="5022849" extrusionOk="0">
                  <a:moveTo>
                    <a:pt x="753884" y="127515"/>
                  </a:moveTo>
                  <a:cubicBezTo>
                    <a:pt x="619303" y="127515"/>
                    <a:pt x="510204" y="236614"/>
                    <a:pt x="510204" y="371195"/>
                  </a:cubicBezTo>
                  <a:lnTo>
                    <a:pt x="510204" y="4583109"/>
                  </a:lnTo>
                  <a:cubicBezTo>
                    <a:pt x="510204" y="4717690"/>
                    <a:pt x="619303" y="4826789"/>
                    <a:pt x="753884" y="4826789"/>
                  </a:cubicBezTo>
                  <a:lnTo>
                    <a:pt x="2378872" y="4826789"/>
                  </a:lnTo>
                  <a:cubicBezTo>
                    <a:pt x="2513453" y="4826789"/>
                    <a:pt x="2622552" y="4717690"/>
                    <a:pt x="2622552" y="4583109"/>
                  </a:cubicBezTo>
                  <a:lnTo>
                    <a:pt x="2622552" y="371195"/>
                  </a:lnTo>
                  <a:cubicBezTo>
                    <a:pt x="2622552" y="236614"/>
                    <a:pt x="2513453" y="127515"/>
                    <a:pt x="2378872" y="127515"/>
                  </a:cubicBezTo>
                  <a:close/>
                  <a:moveTo>
                    <a:pt x="0" y="0"/>
                  </a:moveTo>
                  <a:lnTo>
                    <a:pt x="3114167" y="0"/>
                  </a:lnTo>
                  <a:lnTo>
                    <a:pt x="3114167" y="5022849"/>
                  </a:lnTo>
                  <a:lnTo>
                    <a:pt x="0" y="5022849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D018CA-5E45-4357-E8F4-936634FC6667}"/>
              </a:ext>
            </a:extLst>
          </p:cNvPr>
          <p:cNvCxnSpPr>
            <a:cxnSpLocks/>
          </p:cNvCxnSpPr>
          <p:nvPr/>
        </p:nvCxnSpPr>
        <p:spPr>
          <a:xfrm flipH="1" flipV="1">
            <a:off x="1916228" y="5360537"/>
            <a:ext cx="774341" cy="260636"/>
          </a:xfrm>
          <a:prstGeom prst="straightConnector1">
            <a:avLst/>
          </a:prstGeom>
          <a:ln w="2222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B6DFF54-8D19-911C-F813-9431F5C37BA9}"/>
              </a:ext>
            </a:extLst>
          </p:cNvPr>
          <p:cNvSpPr/>
          <p:nvPr/>
        </p:nvSpPr>
        <p:spPr>
          <a:xfrm>
            <a:off x="1500000" y="5034116"/>
            <a:ext cx="444485" cy="435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050" y="2278251"/>
            <a:ext cx="2152475" cy="186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7587" y="1299077"/>
            <a:ext cx="2041674" cy="44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2200" y="1259000"/>
            <a:ext cx="2077574" cy="451683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/>
          <p:nvPr/>
        </p:nvSpPr>
        <p:spPr>
          <a:xfrm>
            <a:off x="-4417" y="-44270"/>
            <a:ext cx="12196417" cy="923483"/>
          </a:xfrm>
          <a:prstGeom prst="rect">
            <a:avLst/>
          </a:prstGeom>
          <a:solidFill>
            <a:srgbClr val="05A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228D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223221" y="124632"/>
            <a:ext cx="10749579" cy="43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46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</a:pPr>
            <a:r>
              <a:rPr lang="fr-FR">
                <a:latin typeface="Quattrocento Sans"/>
                <a:ea typeface="Quattrocento Sans"/>
                <a:cs typeface="Quattrocento Sans"/>
                <a:sym typeface="Quattrocento Sans"/>
              </a:rPr>
              <a:t>Scoring and qualifying leads generated at the show</a:t>
            </a:r>
            <a:endParaRPr/>
          </a:p>
        </p:txBody>
      </p:sp>
      <p:pic>
        <p:nvPicPr>
          <p:cNvPr id="200" name="Google Shape;200;p8" descr="A cell phone with a black scree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538" y="1132780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1" name="Google Shape;201;p8"/>
          <p:cNvSpPr txBox="1"/>
          <p:nvPr/>
        </p:nvSpPr>
        <p:spPr>
          <a:xfrm>
            <a:off x="675202" y="6235775"/>
            <a:ext cx="25035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18539" marR="3387" lvl="0" indent="-110495" algn="l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1: Score or qualify your lead’s potential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4917564" y="6235785"/>
            <a:ext cx="2286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2: Add notes for more details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3" name="Google Shape;203;p8"/>
          <p:cNvSpPr/>
          <p:nvPr/>
        </p:nvSpPr>
        <p:spPr>
          <a:xfrm rot="10800000" flipH="1">
            <a:off x="980156" y="4864953"/>
            <a:ext cx="2041666" cy="757953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8943344" y="6155629"/>
            <a:ext cx="20775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Successfully scored!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5" name="Google Shape;205;p8" descr="A cell phone with a black scree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0210" y="1006002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06" name="Google Shape;206;p8" descr="A cell phone with a black scree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8166" y="1132780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2648268" y="2921000"/>
            <a:ext cx="6895465" cy="1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t" anchorCtr="0">
            <a:spAutoFit/>
          </a:bodyPr>
          <a:lstStyle/>
          <a:p>
            <a:pPr marL="846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1" i="0" u="none" strike="noStrike" cap="non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Downloading leads generated at the show</a:t>
            </a:r>
            <a:endParaRPr sz="4034" b="1" i="0" u="none" strike="noStrike" cap="none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3874" y="1387176"/>
            <a:ext cx="1869901" cy="406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3950" y="1381399"/>
            <a:ext cx="1813550" cy="39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/>
          <p:nvPr/>
        </p:nvSpPr>
        <p:spPr>
          <a:xfrm>
            <a:off x="0" y="-21993"/>
            <a:ext cx="12196417" cy="923483"/>
          </a:xfrm>
          <a:prstGeom prst="rect">
            <a:avLst/>
          </a:prstGeom>
          <a:solidFill>
            <a:srgbClr val="05A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228D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223221" y="124632"/>
            <a:ext cx="10749579" cy="43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46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</a:pPr>
            <a:r>
              <a:rPr lang="fr-FR">
                <a:latin typeface="Quattrocento Sans"/>
                <a:ea typeface="Quattrocento Sans"/>
                <a:cs typeface="Quattrocento Sans"/>
                <a:sym typeface="Quattrocento Sans"/>
              </a:rPr>
              <a:t>Scoring and qualifying leads generated at the show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495275" y="5734275"/>
            <a:ext cx="19464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3387" lvl="0" indent="76627" algn="l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1: Click on ‘Exhibitor Cent</a:t>
            </a: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er</a:t>
            </a: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’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3095625" y="5707675"/>
            <a:ext cx="16725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28276" marR="3387" lvl="0" indent="-120232" algn="l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2: Select the event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7709172" y="5567875"/>
            <a:ext cx="17631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4: Click on ‘Export’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under Leads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5254025" y="5567875"/>
            <a:ext cx="18699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3387" lvl="0" indent="71123" algn="l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3: Click on the menu icon on</a:t>
            </a:r>
            <a:r>
              <a:rPr lang="fr-FR" sz="126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top right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10183925" y="5567875"/>
            <a:ext cx="19464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7634" marR="3387" lvl="0" indent="-79591" algn="l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5: Click on ‘Download’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5" name="Google Shape;225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926" y="1432242"/>
            <a:ext cx="1813548" cy="374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4017" y="1432241"/>
            <a:ext cx="1813548" cy="374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3720" y="1270339"/>
            <a:ext cx="1946330" cy="401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 descr="A cell phone with a black screen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1874" y="1370470"/>
            <a:ext cx="2600329" cy="3993165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29" name="Google Shape;229;p10" descr="A cell phone with a black screen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15137" y="1345651"/>
            <a:ext cx="2600329" cy="3993165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30" name="Google Shape;230;p10"/>
          <p:cNvSpPr/>
          <p:nvPr/>
        </p:nvSpPr>
        <p:spPr>
          <a:xfrm rot="10800000" flipH="1">
            <a:off x="592050" y="2498721"/>
            <a:ext cx="1555916" cy="251628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/>
          <p:nvPr/>
        </p:nvSpPr>
        <p:spPr>
          <a:xfrm rot="10800000" flipH="1">
            <a:off x="2963255" y="3237213"/>
            <a:ext cx="1388940" cy="383579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0" descr="A cell phone with a black screen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68387" y="1370475"/>
            <a:ext cx="2693754" cy="3993165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33" name="Google Shape;233;p10"/>
          <p:cNvSpPr/>
          <p:nvPr/>
        </p:nvSpPr>
        <p:spPr>
          <a:xfrm rot="10800000" flipH="1">
            <a:off x="5254024" y="1852135"/>
            <a:ext cx="318773" cy="273109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0" descr="A cell phone with a black screen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9987" y="1356225"/>
            <a:ext cx="2693754" cy="3993165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35" name="Google Shape;235;p10"/>
          <p:cNvSpPr/>
          <p:nvPr/>
        </p:nvSpPr>
        <p:spPr>
          <a:xfrm rot="10800000" flipH="1">
            <a:off x="7734525" y="4128211"/>
            <a:ext cx="1388940" cy="211736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0" descr="A cell phone with a black screen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48962" y="1356213"/>
            <a:ext cx="2693754" cy="3993165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11046c215_0_6"/>
          <p:cNvSpPr txBox="1">
            <a:spLocks noGrp="1"/>
          </p:cNvSpPr>
          <p:nvPr>
            <p:ph type="title"/>
          </p:nvPr>
        </p:nvSpPr>
        <p:spPr>
          <a:xfrm>
            <a:off x="122286" y="279492"/>
            <a:ext cx="4638900" cy="68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Clr>
                <a:srgbClr val="004564"/>
              </a:buClr>
              <a:buSzPts val="2800"/>
              <a:buFont typeface="Quattrocento Sans"/>
              <a:buNone/>
            </a:pPr>
            <a:r>
              <a:rPr lang="fr-FR" sz="2000" dirty="0" err="1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Register</a:t>
            </a:r>
            <a:r>
              <a:rPr lang="fr-FR" sz="2000" dirty="0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2000" dirty="0" err="1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</a:t>
            </a:r>
            <a:r>
              <a:rPr lang="fr-FR" sz="2000" dirty="0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Booth Staff Option 1</a:t>
            </a:r>
            <a:br>
              <a:rPr lang="fr-FR" sz="2000" dirty="0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fr-FR" sz="1800" i="1" dirty="0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</a:t>
            </a:r>
            <a:r>
              <a:rPr lang="fr-FR" sz="1800" i="1" dirty="0" err="1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recommended</a:t>
            </a:r>
            <a:r>
              <a:rPr lang="fr-FR" sz="1800" i="1" dirty="0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):</a:t>
            </a:r>
            <a:endParaRPr sz="2000" i="1" dirty="0"/>
          </a:p>
        </p:txBody>
      </p:sp>
      <p:pic>
        <p:nvPicPr>
          <p:cNvPr id="61" name="Google Shape;61;g3711046c215_0_6" title="Untitl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186" y="283779"/>
            <a:ext cx="7299118" cy="6186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A5113E-DAB4-C73E-6309-7C5FA7FBA79C}"/>
              </a:ext>
            </a:extLst>
          </p:cNvPr>
          <p:cNvSpPr txBox="1"/>
          <p:nvPr/>
        </p:nvSpPr>
        <p:spPr>
          <a:xfrm>
            <a:off x="0" y="965923"/>
            <a:ext cx="46771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Do it yourself rather than emailing them the registration link. This way you can 100% ensure that they’ll be registered and added to your team prior to ACEP25. Just follow these easy steps: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Send an email to all booth personnel to alert them that you’re registering them; let them know to expect the email on slide 4 (maybe put the screenshot of the slide in the email) and the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directions they’ll need to follow within 48 hours of receiving the 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From your desktop, go to the registration link below and enter the details for your booth staff; you’ll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do this once for each person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and you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use the staff person’s actual email address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https://events.acep.org/login/event/acep25/ticket/VGlja2V0VHlwZV82NDcwNQ==/page/UmVnaXN0cmF0aW9uRm9ybV81Mzc3Mg==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Once complete, go to 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https://events.acep.org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and sign on using your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ACEP.org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Single Sign On (SSO) that you set up when downloading the app on your device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Once signed on, you’ll enter your company’s exhibitor center by following the directions on slide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You’ll then need to officially add this person to your team by clicking on Team Members in the left navigation, then click Add a Member in the right navigation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Enter the email address of the team member and click Add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You’re done!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00610CC-4147-EC52-F40E-35920A8AA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11046c215_0_6">
            <a:extLst>
              <a:ext uri="{FF2B5EF4-FFF2-40B4-BE49-F238E27FC236}">
                <a16:creationId xmlns:a16="http://schemas.microsoft.com/office/drawing/2014/main" id="{BA97064E-46C5-A290-8B27-6B50E467CC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696" y="388150"/>
            <a:ext cx="4638900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Clr>
                <a:srgbClr val="004564"/>
              </a:buClr>
              <a:buSzPts val="2800"/>
              <a:buFont typeface="Quattrocento Sans"/>
              <a:buNone/>
            </a:pPr>
            <a:r>
              <a:rPr lang="fr-FR" sz="2000" dirty="0" err="1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Register</a:t>
            </a:r>
            <a:r>
              <a:rPr lang="fr-FR" sz="2000" dirty="0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2000" dirty="0" err="1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Your</a:t>
            </a:r>
            <a:r>
              <a:rPr lang="fr-FR" sz="2000" dirty="0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Booth Staff Option 2:</a:t>
            </a:r>
            <a:endParaRPr sz="2000" dirty="0"/>
          </a:p>
        </p:txBody>
      </p:sp>
      <p:pic>
        <p:nvPicPr>
          <p:cNvPr id="61" name="Google Shape;61;g3711046c215_0_6" title="Untitled.jpg">
            <a:extLst>
              <a:ext uri="{FF2B5EF4-FFF2-40B4-BE49-F238E27FC236}">
                <a16:creationId xmlns:a16="http://schemas.microsoft.com/office/drawing/2014/main" id="{C4206294-A2BF-F65C-3DB7-C8F8ECBE36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186" y="283779"/>
            <a:ext cx="7299118" cy="6186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64A5-451F-A4B3-F095-0CAB2B6B10B6}"/>
              </a:ext>
            </a:extLst>
          </p:cNvPr>
          <p:cNvSpPr txBox="1"/>
          <p:nvPr/>
        </p:nvSpPr>
        <p:spPr>
          <a:xfrm>
            <a:off x="0" y="926526"/>
            <a:ext cx="467710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Have your booth staff register themselves by emailing them the registration link. Just follow these steps: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Send all your booth staff the registration link below and tell them to enter their details to register; let them know that once they take this step, they’ll need to let you know that it’s done so you can complete your next steps in bullets 3-6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https://events.acep.org/login/event/acep25/ticket/VGlja2V0VHlwZV82NDcwNQ==/page/UmVnaXN0cmF0aW9uRm9ybV81Mzc3Mg==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Let them know that once they register, they’ll receive the email on slide 4 (maybe put the screenshot of the slide in the email) and the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directions they’ll need to follow within 48 hours of receiving the email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Once your staff confirm that they’ve completed the registration, you’ll go to 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https://events.acep.org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and sign on using your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ACEP.org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Single Sign On (SSO) that you set up when downloading the app on your own device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Once signed on, you’ll enter your company’s exhibitor center by following the directions on slide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You’ll then need to officially add this person to your team by clicking on Team Members in the left navigation, then click Add a Member in the right navigation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Enter the email address of the team member and click Add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You’re done!</a:t>
            </a:r>
          </a:p>
        </p:txBody>
      </p:sp>
    </p:spTree>
    <p:extLst>
      <p:ext uri="{BB962C8B-B14F-4D97-AF65-F5344CB8AC3E}">
        <p14:creationId xmlns:p14="http://schemas.microsoft.com/office/powerpoint/2010/main" val="9122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>
            <a:spLocks noGrp="1"/>
          </p:cNvSpPr>
          <p:nvPr>
            <p:ph type="title"/>
          </p:nvPr>
        </p:nvSpPr>
        <p:spPr>
          <a:xfrm>
            <a:off x="734068" y="677612"/>
            <a:ext cx="46389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Clr>
                <a:srgbClr val="004564"/>
              </a:buClr>
              <a:buSzPts val="2800"/>
              <a:buFont typeface="Quattrocento Sans"/>
              <a:buNone/>
            </a:pPr>
            <a:r>
              <a:rPr lang="fr-FR">
                <a:solidFill>
                  <a:srgbClr val="0045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to log in?</a:t>
            </a:r>
            <a:endParaRPr/>
          </a:p>
        </p:txBody>
      </p:sp>
      <p:sp>
        <p:nvSpPr>
          <p:cNvPr id="53" name="Google Shape;53;p2"/>
          <p:cNvSpPr txBox="1"/>
          <p:nvPr/>
        </p:nvSpPr>
        <p:spPr>
          <a:xfrm>
            <a:off x="6262700" y="1281100"/>
            <a:ext cx="4691100" cy="285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0" lvl="0" algn="l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fr-FR" sz="1700" dirty="0" err="1"/>
              <a:t>From</a:t>
            </a:r>
            <a:r>
              <a:rPr lang="fr-FR" sz="1700" dirty="0"/>
              <a:t> </a:t>
            </a:r>
            <a:r>
              <a:rPr lang="fr-FR" sz="1700" dirty="0" err="1"/>
              <a:t>your</a:t>
            </a:r>
            <a:r>
              <a:rPr lang="fr-FR" sz="1700" dirty="0"/>
              <a:t> mobile </a:t>
            </a:r>
            <a:r>
              <a:rPr lang="fr-FR" sz="1700" dirty="0" err="1"/>
              <a:t>device</a:t>
            </a:r>
            <a:r>
              <a:rPr lang="fr-FR" sz="1700" dirty="0"/>
              <a:t>: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-FR" sz="1700" dirty="0"/>
              <a:t>Download the ACEP Events mobile app </a:t>
            </a:r>
            <a:r>
              <a:rPr lang="fr-FR" sz="1700" dirty="0" err="1"/>
              <a:t>from</a:t>
            </a:r>
            <a:r>
              <a:rPr lang="fr-FR" sz="1700" dirty="0"/>
              <a:t> </a:t>
            </a:r>
            <a:r>
              <a:rPr lang="fr-FR" sz="1700" dirty="0" err="1"/>
              <a:t>your</a:t>
            </a:r>
            <a:r>
              <a:rPr lang="fr-FR" sz="1700" dirty="0"/>
              <a:t> </a:t>
            </a:r>
            <a:r>
              <a:rPr lang="fr-FR" sz="1700" dirty="0" err="1"/>
              <a:t>device’s</a:t>
            </a:r>
            <a:r>
              <a:rPr lang="fr-FR" sz="1700" dirty="0"/>
              <a:t> app store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r-FR" sz="1700" dirty="0"/>
              <a:t>Click on the “</a:t>
            </a:r>
            <a:r>
              <a:rPr lang="fr-FR" sz="1700" dirty="0" err="1"/>
              <a:t>Let’s</a:t>
            </a:r>
            <a:r>
              <a:rPr lang="fr-FR" sz="1700" dirty="0"/>
              <a:t> </a:t>
            </a:r>
            <a:r>
              <a:rPr lang="fr-FR" sz="1700" dirty="0" err="1"/>
              <a:t>get</a:t>
            </a:r>
            <a:r>
              <a:rPr lang="fr-FR" sz="1700" dirty="0"/>
              <a:t> </a:t>
            </a:r>
            <a:r>
              <a:rPr lang="fr-FR" sz="1700" dirty="0" err="1"/>
              <a:t>started</a:t>
            </a:r>
            <a:r>
              <a:rPr lang="fr-FR" sz="1700" dirty="0"/>
              <a:t>” </a:t>
            </a:r>
            <a:r>
              <a:rPr lang="fr-FR" sz="1700" dirty="0" err="1"/>
              <a:t>button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Sign on to the mobile app using your </a:t>
            </a:r>
            <a:r>
              <a:rPr lang="en-US" sz="1700" dirty="0" err="1"/>
              <a:t>ACEP.org</a:t>
            </a:r>
            <a:r>
              <a:rPr lang="en-US" sz="1700" dirty="0"/>
              <a:t> username/password, OR if you don’t have one, create a </a:t>
            </a:r>
            <a:r>
              <a:rPr lang="en-US" sz="1700" dirty="0" err="1"/>
              <a:t>ACEP.org</a:t>
            </a:r>
            <a:r>
              <a:rPr lang="en-US" sz="1700" dirty="0"/>
              <a:t> username/password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Select ACEP25 and update your user profile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5" name="Google Shape;55;p2" title="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75" y="1281112"/>
            <a:ext cx="4742889" cy="543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11046c215_0_71"/>
          <p:cNvSpPr/>
          <p:nvPr/>
        </p:nvSpPr>
        <p:spPr>
          <a:xfrm>
            <a:off x="-783" y="-39541"/>
            <a:ext cx="12192000" cy="771900"/>
          </a:xfrm>
          <a:prstGeom prst="rect">
            <a:avLst/>
          </a:prstGeom>
          <a:solidFill>
            <a:srgbClr val="05A8D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3000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Access the Exhibitor Center: Web</a:t>
            </a:r>
            <a:endParaRPr sz="12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7" name="Google Shape;67;g3711046c215_0_71" title="Untitled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75" y="789509"/>
            <a:ext cx="11085278" cy="5820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3711046c215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00" y="1132000"/>
            <a:ext cx="2169299" cy="471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3711046c215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7175" y="1333075"/>
            <a:ext cx="2055901" cy="446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3711046c215_0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5976" y="1209801"/>
            <a:ext cx="2169299" cy="471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3711046c215_0_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5948" y="1037159"/>
            <a:ext cx="2328127" cy="50615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3711046c215_0_52"/>
          <p:cNvSpPr/>
          <p:nvPr/>
        </p:nvSpPr>
        <p:spPr>
          <a:xfrm>
            <a:off x="-783" y="-39541"/>
            <a:ext cx="12192000" cy="771900"/>
          </a:xfrm>
          <a:prstGeom prst="rect">
            <a:avLst/>
          </a:prstGeom>
          <a:solidFill>
            <a:srgbClr val="05A8D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3000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Access the Exhibitor Center: Mobile</a:t>
            </a:r>
            <a:endParaRPr sz="12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7" name="Google Shape;77;g3711046c215_0_52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69" y="1132003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8" name="Google Shape;78;g3711046c215_0_52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22918" y="1132002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9" name="Google Shape;79;g3711046c215_0_52"/>
          <p:cNvSpPr txBox="1"/>
          <p:nvPr/>
        </p:nvSpPr>
        <p:spPr>
          <a:xfrm>
            <a:off x="547485" y="6098733"/>
            <a:ext cx="21693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Click on ‘Exhibitor Cent</a:t>
            </a: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er</a:t>
            </a: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’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0" name="Google Shape;80;g3711046c215_0_52"/>
          <p:cNvSpPr txBox="1"/>
          <p:nvPr/>
        </p:nvSpPr>
        <p:spPr>
          <a:xfrm>
            <a:off x="3629001" y="6098733"/>
            <a:ext cx="20559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Select the event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1" name="Google Shape;81;g3711046c215_0_52"/>
          <p:cNvSpPr txBox="1"/>
          <p:nvPr/>
        </p:nvSpPr>
        <p:spPr>
          <a:xfrm>
            <a:off x="6625763" y="6098734"/>
            <a:ext cx="19245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Click on the menu icon in the top left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2" name="Google Shape;82;g3711046c215_0_52"/>
          <p:cNvSpPr txBox="1"/>
          <p:nvPr/>
        </p:nvSpPr>
        <p:spPr>
          <a:xfrm>
            <a:off x="9406117" y="6098734"/>
            <a:ext cx="23076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4. Click </a:t>
            </a: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 Company Profile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3" name="Google Shape;83;g3711046c215_0_52"/>
          <p:cNvSpPr/>
          <p:nvPr/>
        </p:nvSpPr>
        <p:spPr>
          <a:xfrm rot="10800000" flipH="1">
            <a:off x="547467" y="2449530"/>
            <a:ext cx="1859510" cy="454158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3711046c215_0_52"/>
          <p:cNvSpPr/>
          <p:nvPr/>
        </p:nvSpPr>
        <p:spPr>
          <a:xfrm rot="10800000" flipH="1">
            <a:off x="3684797" y="3599001"/>
            <a:ext cx="1662174" cy="484844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3711046c215_0_52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3543" y="1132002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6" name="Google Shape;86;g3711046c215_0_52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38968" y="1132002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7" name="Google Shape;87;g3711046c215_0_52"/>
          <p:cNvSpPr/>
          <p:nvPr/>
        </p:nvSpPr>
        <p:spPr>
          <a:xfrm rot="10800000" flipH="1">
            <a:off x="6560425" y="1728015"/>
            <a:ext cx="379492" cy="343687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3711046c215_0_52"/>
          <p:cNvSpPr/>
          <p:nvPr/>
        </p:nvSpPr>
        <p:spPr>
          <a:xfrm rot="10800000" flipH="1">
            <a:off x="2226475" y="5257042"/>
            <a:ext cx="402261" cy="454158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3711046c215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277" y="1162152"/>
            <a:ext cx="2169299" cy="471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3711046c215_0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3375" y="1162186"/>
            <a:ext cx="2169299" cy="4716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711046c215_0_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3952" y="1285447"/>
            <a:ext cx="2055901" cy="446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711046c215_0_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475" y="1285451"/>
            <a:ext cx="2055901" cy="44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711046c215_0_91"/>
          <p:cNvSpPr/>
          <p:nvPr/>
        </p:nvSpPr>
        <p:spPr>
          <a:xfrm>
            <a:off x="-783" y="-39541"/>
            <a:ext cx="12192000" cy="771900"/>
          </a:xfrm>
          <a:prstGeom prst="rect">
            <a:avLst/>
          </a:prstGeom>
          <a:solidFill>
            <a:srgbClr val="05A8D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3000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Exhibitor Center: Company profile </a:t>
            </a:r>
            <a:endParaRPr sz="12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8" name="Google Shape;98;g3711046c215_0_91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69" y="1132003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9" name="Google Shape;99;g3711046c215_0_91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22918" y="1132002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0" name="Google Shape;100;g3711046c215_0_91"/>
          <p:cNvSpPr txBox="1"/>
          <p:nvPr/>
        </p:nvSpPr>
        <p:spPr>
          <a:xfrm>
            <a:off x="547485" y="6098733"/>
            <a:ext cx="21693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Click on </a:t>
            </a: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‘Company profile’ and then on ‘Overview’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1" name="Google Shape;101;g3711046c215_0_91"/>
          <p:cNvSpPr txBox="1"/>
          <p:nvPr/>
        </p:nvSpPr>
        <p:spPr>
          <a:xfrm>
            <a:off x="3629001" y="6098733"/>
            <a:ext cx="20559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</a:t>
            </a: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Update your information, social media and contact details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" name="Google Shape;102;g3711046c215_0_91"/>
          <p:cNvSpPr txBox="1"/>
          <p:nvPr/>
        </p:nvSpPr>
        <p:spPr>
          <a:xfrm>
            <a:off x="6625763" y="6098734"/>
            <a:ext cx="19245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Click on </a:t>
            </a: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‘Manage’ to review the team members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3" name="Google Shape;103;g3711046c215_0_91"/>
          <p:cNvSpPr txBox="1"/>
          <p:nvPr/>
        </p:nvSpPr>
        <p:spPr>
          <a:xfrm>
            <a:off x="9406117" y="6098734"/>
            <a:ext cx="23076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4. </a:t>
            </a: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Download the QR code and add an ad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g3711046c215_0_91"/>
          <p:cNvSpPr/>
          <p:nvPr/>
        </p:nvSpPr>
        <p:spPr>
          <a:xfrm rot="10800000" flipH="1">
            <a:off x="547475" y="3069960"/>
            <a:ext cx="1859510" cy="656688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711046c215_0_91"/>
          <p:cNvSpPr/>
          <p:nvPr/>
        </p:nvSpPr>
        <p:spPr>
          <a:xfrm rot="10800000" flipH="1">
            <a:off x="4702975" y="2301108"/>
            <a:ext cx="758983" cy="389717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g3711046c215_0_91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3543" y="1132002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7" name="Google Shape;107;g3711046c215_0_91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38968" y="1132002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8" name="Google Shape;108;g3711046c215_0_91"/>
          <p:cNvSpPr/>
          <p:nvPr/>
        </p:nvSpPr>
        <p:spPr>
          <a:xfrm rot="10800000" flipH="1">
            <a:off x="7893925" y="2144738"/>
            <a:ext cx="538878" cy="343687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3711046c215_0_91"/>
          <p:cNvSpPr/>
          <p:nvPr/>
        </p:nvSpPr>
        <p:spPr>
          <a:xfrm rot="10800000" flipH="1">
            <a:off x="9671400" y="4011638"/>
            <a:ext cx="1282682" cy="343687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3711046c215_0_91"/>
          <p:cNvSpPr/>
          <p:nvPr/>
        </p:nvSpPr>
        <p:spPr>
          <a:xfrm rot="10800000" flipH="1">
            <a:off x="9671400" y="5164163"/>
            <a:ext cx="1282682" cy="343687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3711046c215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675" y="1194175"/>
            <a:ext cx="2169299" cy="471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711046c215_0_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5775" y="1337326"/>
            <a:ext cx="2055901" cy="446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711046c215_0_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800" y="1337325"/>
            <a:ext cx="2169299" cy="4716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711046c215_0_112"/>
          <p:cNvSpPr/>
          <p:nvPr/>
        </p:nvSpPr>
        <p:spPr>
          <a:xfrm>
            <a:off x="-783" y="-39541"/>
            <a:ext cx="12192000" cy="771900"/>
          </a:xfrm>
          <a:prstGeom prst="rect">
            <a:avLst/>
          </a:prstGeom>
          <a:solidFill>
            <a:srgbClr val="05A8D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3000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Exhibitor Center: Documents and links</a:t>
            </a:r>
            <a:endParaRPr sz="12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9" name="Google Shape;119;g3711046c215_0_112" descr="A cell phone with a black scree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6069" y="1132003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0" name="Google Shape;120;g3711046c215_0_112" descr="A cell phone with a black scree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4518" y="1132002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1" name="Google Shape;121;g3711046c215_0_112"/>
          <p:cNvSpPr txBox="1"/>
          <p:nvPr/>
        </p:nvSpPr>
        <p:spPr>
          <a:xfrm>
            <a:off x="1750224" y="6098725"/>
            <a:ext cx="23382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Click on ‘</a:t>
            </a: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Documents and links’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2" name="Google Shape;122;g3711046c215_0_112"/>
          <p:cNvSpPr txBox="1"/>
          <p:nvPr/>
        </p:nvSpPr>
        <p:spPr>
          <a:xfrm>
            <a:off x="5000601" y="6098733"/>
            <a:ext cx="20559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467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</a:t>
            </a: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Click on ‘Add document’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" name="Google Shape;123;g3711046c215_0_112"/>
          <p:cNvSpPr txBox="1"/>
          <p:nvPr/>
        </p:nvSpPr>
        <p:spPr>
          <a:xfrm>
            <a:off x="7997377" y="6098725"/>
            <a:ext cx="21693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</a:t>
            </a: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Paste a link or import a file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4" name="Google Shape;124;g3711046c215_0_112"/>
          <p:cNvSpPr/>
          <p:nvPr/>
        </p:nvSpPr>
        <p:spPr>
          <a:xfrm rot="10800000" flipH="1">
            <a:off x="5021847" y="2794817"/>
            <a:ext cx="1221963" cy="454158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3711046c215_0_112" descr="A cell phone with a black scree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5143" y="1132002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6" name="Google Shape;126;g3711046c215_0_112"/>
          <p:cNvSpPr/>
          <p:nvPr/>
        </p:nvSpPr>
        <p:spPr>
          <a:xfrm rot="10800000" flipH="1">
            <a:off x="2102425" y="3511472"/>
            <a:ext cx="1221963" cy="263903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3711046c215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3312" y="1179938"/>
            <a:ext cx="2068950" cy="449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711046c215_0_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3538" y="930011"/>
            <a:ext cx="2248474" cy="488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711046c215_0_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375" y="1075300"/>
            <a:ext cx="2248474" cy="4888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711046c215_0_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925" y="952563"/>
            <a:ext cx="2328900" cy="506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711046c215_0_141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40700" y="968376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56" name="Google Shape;156;g3711046c215_0_141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05119" y="972742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7" name="Google Shape;157;g3711046c215_0_141"/>
          <p:cNvSpPr/>
          <p:nvPr/>
        </p:nvSpPr>
        <p:spPr>
          <a:xfrm>
            <a:off x="52986" y="272702"/>
            <a:ext cx="12192000" cy="771900"/>
          </a:xfrm>
          <a:prstGeom prst="rect">
            <a:avLst/>
          </a:prstGeom>
          <a:solidFill>
            <a:srgbClr val="05A8D8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3000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Setting custom lead </a:t>
            </a:r>
            <a:r>
              <a:rPr lang="fr-FR" sz="2800" b="1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qualifying</a:t>
            </a:r>
            <a:r>
              <a:rPr lang="fr-FR" sz="2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questions (if </a:t>
            </a:r>
            <a:r>
              <a:rPr lang="fr-FR" sz="2800" b="1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</a:t>
            </a:r>
            <a:r>
              <a:rPr lang="fr-FR" sz="2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2800" b="1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purchased</a:t>
            </a:r>
            <a:r>
              <a:rPr lang="fr-FR" sz="2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2800" b="1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this</a:t>
            </a:r>
            <a:r>
              <a:rPr lang="fr-FR" sz="2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option)</a:t>
            </a:r>
            <a:endParaRPr sz="12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8" name="Google Shape;158;g3711046c215_0_141"/>
          <p:cNvSpPr txBox="1"/>
          <p:nvPr/>
        </p:nvSpPr>
        <p:spPr>
          <a:xfrm>
            <a:off x="739175" y="5907000"/>
            <a:ext cx="19800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fr-FR" sz="1267" b="0" i="0" u="none" strike="noStrike" cap="none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Click on</a:t>
            </a: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‘Lead qualification’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9" name="Google Shape;159;g3711046c215_0_141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4819" y="987982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0" name="Google Shape;160;g3711046c215_0_141" descr="A cell phone with a black screen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577" y="955675"/>
            <a:ext cx="3114167" cy="5022849"/>
          </a:xfrm>
          <a:custGeom>
            <a:avLst/>
            <a:gdLst/>
            <a:ahLst/>
            <a:cxnLst/>
            <a:rect l="l" t="t" r="r" b="b"/>
            <a:pathLst>
              <a:path w="3114167" h="5022849" extrusionOk="0">
                <a:moveTo>
                  <a:pt x="753884" y="127515"/>
                </a:moveTo>
                <a:cubicBezTo>
                  <a:pt x="619303" y="127515"/>
                  <a:pt x="510204" y="236614"/>
                  <a:pt x="510204" y="371195"/>
                </a:cubicBezTo>
                <a:lnTo>
                  <a:pt x="510204" y="4583109"/>
                </a:lnTo>
                <a:cubicBezTo>
                  <a:pt x="510204" y="4717690"/>
                  <a:pt x="619303" y="4826789"/>
                  <a:pt x="753884" y="4826789"/>
                </a:cubicBezTo>
                <a:lnTo>
                  <a:pt x="2378872" y="4826789"/>
                </a:lnTo>
                <a:cubicBezTo>
                  <a:pt x="2513453" y="4826789"/>
                  <a:pt x="2622552" y="4717690"/>
                  <a:pt x="2622552" y="4583109"/>
                </a:cubicBezTo>
                <a:lnTo>
                  <a:pt x="2622552" y="371195"/>
                </a:lnTo>
                <a:cubicBezTo>
                  <a:pt x="2622552" y="236614"/>
                  <a:pt x="2513453" y="127515"/>
                  <a:pt x="2378872" y="127515"/>
                </a:cubicBezTo>
                <a:close/>
                <a:moveTo>
                  <a:pt x="0" y="0"/>
                </a:moveTo>
                <a:lnTo>
                  <a:pt x="3114167" y="0"/>
                </a:lnTo>
                <a:lnTo>
                  <a:pt x="3114167" y="5022849"/>
                </a:lnTo>
                <a:lnTo>
                  <a:pt x="0" y="502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1" name="Google Shape;161;g3711046c215_0_141"/>
          <p:cNvSpPr txBox="1"/>
          <p:nvPr/>
        </p:nvSpPr>
        <p:spPr>
          <a:xfrm>
            <a:off x="3620909" y="5988050"/>
            <a:ext cx="19800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Click on the option to customize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" name="Google Shape;162;g3711046c215_0_141"/>
          <p:cNvSpPr txBox="1"/>
          <p:nvPr/>
        </p:nvSpPr>
        <p:spPr>
          <a:xfrm>
            <a:off x="6292926" y="6016075"/>
            <a:ext cx="19800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8044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Create a qualification field: single choice, multiple choice or long text</a:t>
            </a:r>
            <a:endParaRPr sz="1267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g3711046c215_0_141"/>
          <p:cNvSpPr txBox="1"/>
          <p:nvPr/>
        </p:nvSpPr>
        <p:spPr>
          <a:xfrm>
            <a:off x="9133283" y="5906998"/>
            <a:ext cx="23289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0" marR="3387" lvl="0" indent="0" algn="ctr" rtl="0">
              <a:lnSpc>
                <a:spcPct val="12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7"/>
              <a:buFont typeface="Arial"/>
              <a:buNone/>
            </a:pPr>
            <a:r>
              <a:rPr lang="fr-FR" sz="1267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4. You can edit the questions and values at anytime. </a:t>
            </a:r>
            <a:r>
              <a:rPr lang="fr-FR" sz="1267" b="1">
                <a:solidFill>
                  <a:srgbClr val="172A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Questions will be shared across team members</a:t>
            </a:r>
            <a:endParaRPr sz="1267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4" name="Google Shape;164;g3711046c215_0_141"/>
          <p:cNvSpPr/>
          <p:nvPr/>
        </p:nvSpPr>
        <p:spPr>
          <a:xfrm rot="10800000" flipH="1">
            <a:off x="761125" y="4229290"/>
            <a:ext cx="1684943" cy="211736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Google Shape;165;g3711046c215_0_141"/>
          <p:cNvSpPr/>
          <p:nvPr/>
        </p:nvSpPr>
        <p:spPr>
          <a:xfrm rot="10800000" flipH="1">
            <a:off x="3681400" y="5119669"/>
            <a:ext cx="1684943" cy="503256"/>
          </a:xfrm>
          <a:custGeom>
            <a:avLst/>
            <a:gdLst/>
            <a:ahLst/>
            <a:cxnLst/>
            <a:rect l="l" t="t" r="r" b="b"/>
            <a:pathLst>
              <a:path w="3035934" h="1227454" extrusionOk="0">
                <a:moveTo>
                  <a:pt x="0" y="0"/>
                </a:moveTo>
                <a:lnTo>
                  <a:pt x="3035493" y="0"/>
                </a:lnTo>
                <a:lnTo>
                  <a:pt x="3035493" y="1227381"/>
                </a:lnTo>
                <a:lnTo>
                  <a:pt x="0" y="1227381"/>
                </a:lnTo>
                <a:lnTo>
                  <a:pt x="0" y="0"/>
                </a:lnTo>
                <a:close/>
              </a:path>
            </a:pathLst>
          </a:custGeom>
          <a:noFill/>
          <a:ln w="76175" cap="flat" cmpd="sng">
            <a:solidFill>
              <a:srgbClr val="FFB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893</Words>
  <Application>Microsoft Macintosh PowerPoint</Application>
  <PresentationFormat>Widescreen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Play</vt:lpstr>
      <vt:lpstr>Quattrocento Sans</vt:lpstr>
      <vt:lpstr>Calibri</vt:lpstr>
      <vt:lpstr>Tahoma</vt:lpstr>
      <vt:lpstr>Office Theme</vt:lpstr>
      <vt:lpstr>EXHIBITOR WEBINAR  ACEP 25 </vt:lpstr>
      <vt:lpstr>Register Your Booth Staff Option 1 (recommended):</vt:lpstr>
      <vt:lpstr>Register Your Booth Staff Option 2:</vt:lpstr>
      <vt:lpstr>How to log 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Scoring and qualifying leads generated at the show</vt:lpstr>
      <vt:lpstr>PowerPoint Presentation</vt:lpstr>
      <vt:lpstr>Scoring and qualifying leads generated at the show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Emeline Thomere</dc:creator>
  <cp:lastModifiedBy>Stephanie Batson</cp:lastModifiedBy>
  <cp:revision>3</cp:revision>
  <dcterms:created xsi:type="dcterms:W3CDTF">2025-06-13T09:09:08Z</dcterms:created>
  <dcterms:modified xsi:type="dcterms:W3CDTF">2025-07-28T06:13:03Z</dcterms:modified>
</cp:coreProperties>
</file>